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74" r:id="rId3"/>
  </p:sldIdLst>
  <p:sldSz cx="15119350" cy="106918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8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9E6C2A-4B74-4E07-AFDD-A56606F66DEC}" v="968" dt="2023-07-07T08:34:00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7" autoAdjust="0"/>
    <p:restoredTop sz="94660"/>
  </p:normalViewPr>
  <p:slideViewPr>
    <p:cSldViewPr snapToGrid="0">
      <p:cViewPr varScale="1">
        <p:scale>
          <a:sx n="53" d="100"/>
          <a:sy n="53" d="100"/>
        </p:scale>
        <p:origin x="6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 Tiwari F" userId="b1000581-e419-4654-bcd6-2f9e4434d911" providerId="ADAL" clId="{B99E6C2A-4B74-4E07-AFDD-A56606F66DEC}"/>
    <pc:docChg chg="undo redo custSel addSld delSld modSld">
      <pc:chgData name="Shubham Tiwari F" userId="b1000581-e419-4654-bcd6-2f9e4434d911" providerId="ADAL" clId="{B99E6C2A-4B74-4E07-AFDD-A56606F66DEC}" dt="2023-07-07T08:34:00.025" v="2857"/>
      <pc:docMkLst>
        <pc:docMk/>
      </pc:docMkLst>
      <pc:sldChg chg="addSp delSp modSp del mod setBg">
        <pc:chgData name="Shubham Tiwari F" userId="b1000581-e419-4654-bcd6-2f9e4434d911" providerId="ADAL" clId="{B99E6C2A-4B74-4E07-AFDD-A56606F66DEC}" dt="2023-06-08T06:35:52.301" v="2844" actId="47"/>
        <pc:sldMkLst>
          <pc:docMk/>
          <pc:sldMk cId="609363922" sldId="258"/>
        </pc:sldMkLst>
        <pc:spChg chg="del mod">
          <ac:chgData name="Shubham Tiwari F" userId="b1000581-e419-4654-bcd6-2f9e4434d911" providerId="ADAL" clId="{B99E6C2A-4B74-4E07-AFDD-A56606F66DEC}" dt="2023-06-07T16:49:36.636" v="77" actId="26606"/>
          <ac:spMkLst>
            <pc:docMk/>
            <pc:sldMk cId="609363922" sldId="258"/>
            <ac:spMk id="2" creationId="{209A25D4-AE85-61A7-06A7-69EFD7338CEA}"/>
          </ac:spMkLst>
        </pc:spChg>
        <pc:spChg chg="add mod">
          <ac:chgData name="Shubham Tiwari F" userId="b1000581-e419-4654-bcd6-2f9e4434d911" providerId="ADAL" clId="{B99E6C2A-4B74-4E07-AFDD-A56606F66DEC}" dt="2023-06-07T17:08:46.962" v="522" actId="1076"/>
          <ac:spMkLst>
            <pc:docMk/>
            <pc:sldMk cId="609363922" sldId="258"/>
            <ac:spMk id="3" creationId="{9C928161-CAE5-B9EE-0145-4D5584847444}"/>
          </ac:spMkLst>
        </pc:spChg>
        <pc:spChg chg="add">
          <ac:chgData name="Shubham Tiwari F" userId="b1000581-e419-4654-bcd6-2f9e4434d911" providerId="ADAL" clId="{B99E6C2A-4B74-4E07-AFDD-A56606F66DEC}" dt="2023-06-07T16:49:36.636" v="77" actId="26606"/>
          <ac:spMkLst>
            <pc:docMk/>
            <pc:sldMk cId="609363922" sldId="258"/>
            <ac:spMk id="9" creationId="{BACC6370-2D7E-4714-9D71-7542949D7D5D}"/>
          </ac:spMkLst>
        </pc:spChg>
        <pc:spChg chg="add">
          <ac:chgData name="Shubham Tiwari F" userId="b1000581-e419-4654-bcd6-2f9e4434d911" providerId="ADAL" clId="{B99E6C2A-4B74-4E07-AFDD-A56606F66DEC}" dt="2023-06-07T16:49:36.636" v="77" actId="26606"/>
          <ac:spMkLst>
            <pc:docMk/>
            <pc:sldMk cId="609363922" sldId="258"/>
            <ac:spMk id="11" creationId="{F68B3F68-107C-434F-AA38-110D5EA91B85}"/>
          </ac:spMkLst>
        </pc:spChg>
        <pc:spChg chg="add">
          <ac:chgData name="Shubham Tiwari F" userId="b1000581-e419-4654-bcd6-2f9e4434d911" providerId="ADAL" clId="{B99E6C2A-4B74-4E07-AFDD-A56606F66DEC}" dt="2023-06-07T16:49:36.636" v="77" actId="26606"/>
          <ac:spMkLst>
            <pc:docMk/>
            <pc:sldMk cId="609363922" sldId="258"/>
            <ac:spMk id="13" creationId="{AAD0DBB9-1A4B-4391-81D4-CB19F9AB918A}"/>
          </ac:spMkLst>
        </pc:spChg>
        <pc:spChg chg="add">
          <ac:chgData name="Shubham Tiwari F" userId="b1000581-e419-4654-bcd6-2f9e4434d911" providerId="ADAL" clId="{B99E6C2A-4B74-4E07-AFDD-A56606F66DEC}" dt="2023-06-07T16:49:36.636" v="77" actId="26606"/>
          <ac:spMkLst>
            <pc:docMk/>
            <pc:sldMk cId="609363922" sldId="258"/>
            <ac:spMk id="15" creationId="{063BBA22-50EA-4C4D-BE05-F1CE4E63AA56}"/>
          </ac:spMkLst>
        </pc:spChg>
        <pc:graphicFrameChg chg="add mod modGraphic">
          <ac:chgData name="Shubham Tiwari F" userId="b1000581-e419-4654-bcd6-2f9e4434d911" providerId="ADAL" clId="{B99E6C2A-4B74-4E07-AFDD-A56606F66DEC}" dt="2023-06-07T16:58:36.150" v="294" actId="207"/>
          <ac:graphicFrameMkLst>
            <pc:docMk/>
            <pc:sldMk cId="609363922" sldId="258"/>
            <ac:graphicFrameMk id="5" creationId="{D9D722A9-E658-D9B1-3657-E091E964271F}"/>
          </ac:graphicFrameMkLst>
        </pc:graphicFrameChg>
      </pc:sldChg>
      <pc:sldChg chg="addSp delSp modSp new mod setBg">
        <pc:chgData name="Shubham Tiwari F" userId="b1000581-e419-4654-bcd6-2f9e4434d911" providerId="ADAL" clId="{B99E6C2A-4B74-4E07-AFDD-A56606F66DEC}" dt="2023-06-08T06:37:43.230" v="2856" actId="164"/>
        <pc:sldMkLst>
          <pc:docMk/>
          <pc:sldMk cId="546451446" sldId="259"/>
        </pc:sldMkLst>
        <pc:spChg chg="add mod">
          <ac:chgData name="Shubham Tiwari F" userId="b1000581-e419-4654-bcd6-2f9e4434d911" providerId="ADAL" clId="{B99E6C2A-4B74-4E07-AFDD-A56606F66DEC}" dt="2023-06-08T06:34:42.402" v="2838" actId="1076"/>
          <ac:spMkLst>
            <pc:docMk/>
            <pc:sldMk cId="546451446" sldId="259"/>
            <ac:spMk id="2" creationId="{1E0B6478-FD90-6EB6-5CBC-C4AA0B2B4811}"/>
          </ac:spMkLst>
        </pc:spChg>
        <pc:spChg chg="add mod">
          <ac:chgData name="Shubham Tiwari F" userId="b1000581-e419-4654-bcd6-2f9e4434d911" providerId="ADAL" clId="{B99E6C2A-4B74-4E07-AFDD-A56606F66DEC}" dt="2023-06-08T06:34:48.794" v="2839" actId="1076"/>
          <ac:spMkLst>
            <pc:docMk/>
            <pc:sldMk cId="546451446" sldId="259"/>
            <ac:spMk id="3" creationId="{6CDE304A-FFCC-4DF3-B1F1-BEDCF6ECE4D4}"/>
          </ac:spMkLst>
        </pc:spChg>
        <pc:spChg chg="add mod ord">
          <ac:chgData name="Shubham Tiwari F" userId="b1000581-e419-4654-bcd6-2f9e4434d911" providerId="ADAL" clId="{B99E6C2A-4B74-4E07-AFDD-A56606F66DEC}" dt="2023-06-07T17:36:38.093" v="797" actId="26606"/>
          <ac:spMkLst>
            <pc:docMk/>
            <pc:sldMk cId="546451446" sldId="259"/>
            <ac:spMk id="4" creationId="{6795A37B-AD69-3E9B-731F-6F72DFE88CF2}"/>
          </ac:spMkLst>
        </pc:spChg>
        <pc:spChg chg="add mod ord">
          <ac:chgData name="Shubham Tiwari F" userId="b1000581-e419-4654-bcd6-2f9e4434d911" providerId="ADAL" clId="{B99E6C2A-4B74-4E07-AFDD-A56606F66DEC}" dt="2023-06-08T06:34:55.982" v="2843" actId="1035"/>
          <ac:spMkLst>
            <pc:docMk/>
            <pc:sldMk cId="546451446" sldId="259"/>
            <ac:spMk id="5" creationId="{26724409-4B74-9EC0-4B45-4BDAD77AF962}"/>
          </ac:spMkLst>
        </pc:spChg>
        <pc:spChg chg="add mod ord">
          <ac:chgData name="Shubham Tiwari F" userId="b1000581-e419-4654-bcd6-2f9e4434d911" providerId="ADAL" clId="{B99E6C2A-4B74-4E07-AFDD-A56606F66DEC}" dt="2023-06-08T06:34:12.221" v="2833" actId="208"/>
          <ac:spMkLst>
            <pc:docMk/>
            <pc:sldMk cId="546451446" sldId="259"/>
            <ac:spMk id="6" creationId="{70476970-B76F-7608-0205-5F2B4458577F}"/>
          </ac:spMkLst>
        </pc:spChg>
        <pc:spChg chg="add mod">
          <ac:chgData name="Shubham Tiwari F" userId="b1000581-e419-4654-bcd6-2f9e4434d911" providerId="ADAL" clId="{B99E6C2A-4B74-4E07-AFDD-A56606F66DEC}" dt="2023-06-08T06:36:39.529" v="2848" actId="1038"/>
          <ac:spMkLst>
            <pc:docMk/>
            <pc:sldMk cId="546451446" sldId="259"/>
            <ac:spMk id="7" creationId="{2F7A6E8F-69B6-3D9E-9A2B-D3A2B01D0423}"/>
          </ac:spMkLst>
        </pc:spChg>
        <pc:spChg chg="add mod">
          <ac:chgData name="Shubham Tiwari F" userId="b1000581-e419-4654-bcd6-2f9e4434d911" providerId="ADAL" clId="{B99E6C2A-4B74-4E07-AFDD-A56606F66DEC}" dt="2023-06-08T06:37:17.725" v="2854" actId="1035"/>
          <ac:spMkLst>
            <pc:docMk/>
            <pc:sldMk cId="546451446" sldId="259"/>
            <ac:spMk id="8" creationId="{698E44A7-6F1A-4D97-6413-76F603FF263D}"/>
          </ac:spMkLst>
        </pc:spChg>
        <pc:spChg chg="add mod">
          <ac:chgData name="Shubham Tiwari F" userId="b1000581-e419-4654-bcd6-2f9e4434d911" providerId="ADAL" clId="{B99E6C2A-4B74-4E07-AFDD-A56606F66DEC}" dt="2023-06-08T06:33:53.262" v="2829" actId="208"/>
          <ac:spMkLst>
            <pc:docMk/>
            <pc:sldMk cId="546451446" sldId="259"/>
            <ac:spMk id="9" creationId="{B4E419BB-6A9E-0CFC-080F-083F7A5E9B91}"/>
          </ac:spMkLst>
        </pc:spChg>
        <pc:spChg chg="add mod">
          <ac:chgData name="Shubham Tiwari F" userId="b1000581-e419-4654-bcd6-2f9e4434d911" providerId="ADAL" clId="{B99E6C2A-4B74-4E07-AFDD-A56606F66DEC}" dt="2023-06-08T05:25:36.442" v="1739" actId="1076"/>
          <ac:spMkLst>
            <pc:docMk/>
            <pc:sldMk cId="546451446" sldId="259"/>
            <ac:spMk id="10" creationId="{9F655C04-7CDA-B454-F836-E2434EECCABA}"/>
          </ac:spMkLst>
        </pc:spChg>
        <pc:spChg chg="add del">
          <ac:chgData name="Shubham Tiwari F" userId="b1000581-e419-4654-bcd6-2f9e4434d911" providerId="ADAL" clId="{B99E6C2A-4B74-4E07-AFDD-A56606F66DEC}" dt="2023-06-07T17:45:59.073" v="893"/>
          <ac:spMkLst>
            <pc:docMk/>
            <pc:sldMk cId="546451446" sldId="259"/>
            <ac:spMk id="13" creationId="{D2028172-19E2-E799-6112-A2D6CFF60AC6}"/>
          </ac:spMkLst>
        </pc:spChg>
        <pc:spChg chg="add mod">
          <ac:chgData name="Shubham Tiwari F" userId="b1000581-e419-4654-bcd6-2f9e4434d911" providerId="ADAL" clId="{B99E6C2A-4B74-4E07-AFDD-A56606F66DEC}" dt="2023-06-08T05:25:36.442" v="1739" actId="1076"/>
          <ac:spMkLst>
            <pc:docMk/>
            <pc:sldMk cId="546451446" sldId="259"/>
            <ac:spMk id="20" creationId="{98178978-25D0-A393-5847-3AA3849A0AA6}"/>
          </ac:spMkLst>
        </pc:spChg>
        <pc:spChg chg="add mod">
          <ac:chgData name="Shubham Tiwari F" userId="b1000581-e419-4654-bcd6-2f9e4434d911" providerId="ADAL" clId="{B99E6C2A-4B74-4E07-AFDD-A56606F66DEC}" dt="2023-06-08T05:25:36.442" v="1739" actId="1076"/>
          <ac:spMkLst>
            <pc:docMk/>
            <pc:sldMk cId="546451446" sldId="259"/>
            <ac:spMk id="21" creationId="{0BF0E094-F95A-6D23-372F-1D948CD5AA26}"/>
          </ac:spMkLst>
        </pc:spChg>
        <pc:spChg chg="add mod">
          <ac:chgData name="Shubham Tiwari F" userId="b1000581-e419-4654-bcd6-2f9e4434d911" providerId="ADAL" clId="{B99E6C2A-4B74-4E07-AFDD-A56606F66DEC}" dt="2023-06-08T05:25:36.442" v="1739" actId="1076"/>
          <ac:spMkLst>
            <pc:docMk/>
            <pc:sldMk cId="546451446" sldId="259"/>
            <ac:spMk id="22" creationId="{EDDEC964-3FFD-3DB3-CA07-DD4710EE90B0}"/>
          </ac:spMkLst>
        </pc:spChg>
        <pc:spChg chg="add mod">
          <ac:chgData name="Shubham Tiwari F" userId="b1000581-e419-4654-bcd6-2f9e4434d911" providerId="ADAL" clId="{B99E6C2A-4B74-4E07-AFDD-A56606F66DEC}" dt="2023-06-08T05:25:36.442" v="1739" actId="1076"/>
          <ac:spMkLst>
            <pc:docMk/>
            <pc:sldMk cId="546451446" sldId="259"/>
            <ac:spMk id="23" creationId="{214A1128-59C1-A6F1-A2A5-53FE10D0DD12}"/>
          </ac:spMkLst>
        </pc:spChg>
        <pc:spChg chg="add mod ord">
          <ac:chgData name="Shubham Tiwari F" userId="b1000581-e419-4654-bcd6-2f9e4434d911" providerId="ADAL" clId="{B99E6C2A-4B74-4E07-AFDD-A56606F66DEC}" dt="2023-06-08T05:25:36.442" v="1739" actId="1076"/>
          <ac:spMkLst>
            <pc:docMk/>
            <pc:sldMk cId="546451446" sldId="259"/>
            <ac:spMk id="24" creationId="{DB0FE9CF-A506-A6CF-FB2B-69D3332ABFF2}"/>
          </ac:spMkLst>
        </pc:spChg>
        <pc:spChg chg="add mod">
          <ac:chgData name="Shubham Tiwari F" userId="b1000581-e419-4654-bcd6-2f9e4434d911" providerId="ADAL" clId="{B99E6C2A-4B74-4E07-AFDD-A56606F66DEC}" dt="2023-06-08T05:51:21.813" v="2190" actId="1035"/>
          <ac:spMkLst>
            <pc:docMk/>
            <pc:sldMk cId="546451446" sldId="259"/>
            <ac:spMk id="26" creationId="{14B11501-4673-38ED-56E0-D27290CD313F}"/>
          </ac:spMkLst>
        </pc:spChg>
        <pc:spChg chg="add mod">
          <ac:chgData name="Shubham Tiwari F" userId="b1000581-e419-4654-bcd6-2f9e4434d911" providerId="ADAL" clId="{B99E6C2A-4B74-4E07-AFDD-A56606F66DEC}" dt="2023-06-08T05:51:21.813" v="2190" actId="1035"/>
          <ac:spMkLst>
            <pc:docMk/>
            <pc:sldMk cId="546451446" sldId="259"/>
            <ac:spMk id="27" creationId="{5CD71CA2-0596-80AB-3BB6-F5C62A65466A}"/>
          </ac:spMkLst>
        </pc:spChg>
        <pc:spChg chg="add mod">
          <ac:chgData name="Shubham Tiwari F" userId="b1000581-e419-4654-bcd6-2f9e4434d911" providerId="ADAL" clId="{B99E6C2A-4B74-4E07-AFDD-A56606F66DEC}" dt="2023-06-08T05:51:29.160" v="2205" actId="1035"/>
          <ac:spMkLst>
            <pc:docMk/>
            <pc:sldMk cId="546451446" sldId="259"/>
            <ac:spMk id="28" creationId="{9D9AB39F-0E0C-7B98-7BE5-DEAF072CB08C}"/>
          </ac:spMkLst>
        </pc:spChg>
        <pc:spChg chg="mod">
          <ac:chgData name="Shubham Tiwari F" userId="b1000581-e419-4654-bcd6-2f9e4434d911" providerId="ADAL" clId="{B99E6C2A-4B74-4E07-AFDD-A56606F66DEC}" dt="2023-06-08T06:21:05.476" v="2610" actId="1035"/>
          <ac:spMkLst>
            <pc:docMk/>
            <pc:sldMk cId="546451446" sldId="259"/>
            <ac:spMk id="48" creationId="{6BF8C5C1-3850-3F81-1A07-669B1F4BB1D1}"/>
          </ac:spMkLst>
        </pc:spChg>
        <pc:spChg chg="mod">
          <ac:chgData name="Shubham Tiwari F" userId="b1000581-e419-4654-bcd6-2f9e4434d911" providerId="ADAL" clId="{B99E6C2A-4B74-4E07-AFDD-A56606F66DEC}" dt="2023-06-08T06:21:05.476" v="2610" actId="1035"/>
          <ac:spMkLst>
            <pc:docMk/>
            <pc:sldMk cId="546451446" sldId="259"/>
            <ac:spMk id="49" creationId="{50ECCC7C-C837-6F15-F90E-AC9A357B072A}"/>
          </ac:spMkLst>
        </pc:spChg>
        <pc:spChg chg="mod">
          <ac:chgData name="Shubham Tiwari F" userId="b1000581-e419-4654-bcd6-2f9e4434d911" providerId="ADAL" clId="{B99E6C2A-4B74-4E07-AFDD-A56606F66DEC}" dt="2023-06-08T06:21:05.476" v="2610" actId="1035"/>
          <ac:spMkLst>
            <pc:docMk/>
            <pc:sldMk cId="546451446" sldId="259"/>
            <ac:spMk id="50" creationId="{256F2BED-E45E-1E0E-8F5F-28968DE1BD13}"/>
          </ac:spMkLst>
        </pc:spChg>
        <pc:spChg chg="add del mod">
          <ac:chgData name="Shubham Tiwari F" userId="b1000581-e419-4654-bcd6-2f9e4434d911" providerId="ADAL" clId="{B99E6C2A-4B74-4E07-AFDD-A56606F66DEC}" dt="2023-06-08T05:59:27.975" v="2246"/>
          <ac:spMkLst>
            <pc:docMk/>
            <pc:sldMk cId="546451446" sldId="259"/>
            <ac:spMk id="55" creationId="{0BBD986A-6C5C-1BDA-3EF9-32EED206775B}"/>
          </ac:spMkLst>
        </pc:spChg>
        <pc:spChg chg="add mod">
          <ac:chgData name="Shubham Tiwari F" userId="b1000581-e419-4654-bcd6-2f9e4434d911" providerId="ADAL" clId="{B99E6C2A-4B74-4E07-AFDD-A56606F66DEC}" dt="2023-06-08T06:37:43.230" v="2856" actId="164"/>
          <ac:spMkLst>
            <pc:docMk/>
            <pc:sldMk cId="546451446" sldId="259"/>
            <ac:spMk id="56" creationId="{41DE7D41-8074-4EFB-67B1-E7743D857F35}"/>
          </ac:spMkLst>
        </pc:spChg>
        <pc:spChg chg="add mod">
          <ac:chgData name="Shubham Tiwari F" userId="b1000581-e419-4654-bcd6-2f9e4434d911" providerId="ADAL" clId="{B99E6C2A-4B74-4E07-AFDD-A56606F66DEC}" dt="2023-06-08T06:37:43.230" v="2856" actId="164"/>
          <ac:spMkLst>
            <pc:docMk/>
            <pc:sldMk cId="546451446" sldId="259"/>
            <ac:spMk id="57" creationId="{18D78217-ABA4-2EE3-BC9D-73E685198A0F}"/>
          </ac:spMkLst>
        </pc:spChg>
        <pc:spChg chg="add mod">
          <ac:chgData name="Shubham Tiwari F" userId="b1000581-e419-4654-bcd6-2f9e4434d911" providerId="ADAL" clId="{B99E6C2A-4B74-4E07-AFDD-A56606F66DEC}" dt="2023-06-08T06:33:21.410" v="2828" actId="14100"/>
          <ac:spMkLst>
            <pc:docMk/>
            <pc:sldMk cId="546451446" sldId="259"/>
            <ac:spMk id="58" creationId="{509E32BF-BF09-0606-E395-8204B7D28523}"/>
          </ac:spMkLst>
        </pc:spChg>
        <pc:spChg chg="add mod">
          <ac:chgData name="Shubham Tiwari F" userId="b1000581-e419-4654-bcd6-2f9e4434d911" providerId="ADAL" clId="{B99E6C2A-4B74-4E07-AFDD-A56606F66DEC}" dt="2023-06-08T06:27:51.885" v="2742" actId="1038"/>
          <ac:spMkLst>
            <pc:docMk/>
            <pc:sldMk cId="546451446" sldId="259"/>
            <ac:spMk id="59" creationId="{7BBB9252-211A-96BD-903A-0AD7FEAFEADA}"/>
          </ac:spMkLst>
        </pc:spChg>
        <pc:spChg chg="add mod">
          <ac:chgData name="Shubham Tiwari F" userId="b1000581-e419-4654-bcd6-2f9e4434d911" providerId="ADAL" clId="{B99E6C2A-4B74-4E07-AFDD-A56606F66DEC}" dt="2023-06-08T06:17:32.962" v="2504"/>
          <ac:spMkLst>
            <pc:docMk/>
            <pc:sldMk cId="546451446" sldId="259"/>
            <ac:spMk id="60" creationId="{DDA19A81-1902-DC7B-99A6-3533540F7AE7}"/>
          </ac:spMkLst>
        </pc:spChg>
        <pc:spChg chg="add mod">
          <ac:chgData name="Shubham Tiwari F" userId="b1000581-e419-4654-bcd6-2f9e4434d911" providerId="ADAL" clId="{B99E6C2A-4B74-4E07-AFDD-A56606F66DEC}" dt="2023-06-08T06:27:51.885" v="2742" actId="1038"/>
          <ac:spMkLst>
            <pc:docMk/>
            <pc:sldMk cId="546451446" sldId="259"/>
            <ac:spMk id="62" creationId="{5D611EF0-DC88-3436-461E-E4726E4524CB}"/>
          </ac:spMkLst>
        </pc:spChg>
        <pc:spChg chg="add del mod">
          <ac:chgData name="Shubham Tiwari F" userId="b1000581-e419-4654-bcd6-2f9e4434d911" providerId="ADAL" clId="{B99E6C2A-4B74-4E07-AFDD-A56606F66DEC}" dt="2023-06-08T06:18:39.243" v="2522" actId="478"/>
          <ac:spMkLst>
            <pc:docMk/>
            <pc:sldMk cId="546451446" sldId="259"/>
            <ac:spMk id="63" creationId="{166830AA-3F86-E69B-A2CC-CA280FCEA7A5}"/>
          </ac:spMkLst>
        </pc:spChg>
        <pc:spChg chg="add mod">
          <ac:chgData name="Shubham Tiwari F" userId="b1000581-e419-4654-bcd6-2f9e4434d911" providerId="ADAL" clId="{B99E6C2A-4B74-4E07-AFDD-A56606F66DEC}" dt="2023-06-08T06:27:51.885" v="2742" actId="1038"/>
          <ac:spMkLst>
            <pc:docMk/>
            <pc:sldMk cId="546451446" sldId="259"/>
            <ac:spMk id="1024" creationId="{F2438DE7-9686-EEF5-E5BD-E866C38AA3B0}"/>
          </ac:spMkLst>
        </pc:spChg>
        <pc:spChg chg="add mod">
          <ac:chgData name="Shubham Tiwari F" userId="b1000581-e419-4654-bcd6-2f9e4434d911" providerId="ADAL" clId="{B99E6C2A-4B74-4E07-AFDD-A56606F66DEC}" dt="2023-06-08T06:27:51.885" v="2742" actId="1038"/>
          <ac:spMkLst>
            <pc:docMk/>
            <pc:sldMk cId="546451446" sldId="259"/>
            <ac:spMk id="1025" creationId="{7E02BA9C-3F8E-E368-E782-913071AF78B6}"/>
          </ac:spMkLst>
        </pc:spChg>
        <pc:spChg chg="add mod">
          <ac:chgData name="Shubham Tiwari F" userId="b1000581-e419-4654-bcd6-2f9e4434d911" providerId="ADAL" clId="{B99E6C2A-4B74-4E07-AFDD-A56606F66DEC}" dt="2023-06-08T06:27:51.885" v="2742" actId="1038"/>
          <ac:spMkLst>
            <pc:docMk/>
            <pc:sldMk cId="546451446" sldId="259"/>
            <ac:spMk id="1027" creationId="{872D438F-F9EE-ABE3-B1F2-C239CCBDE322}"/>
          </ac:spMkLst>
        </pc:spChg>
        <pc:spChg chg="add mod">
          <ac:chgData name="Shubham Tiwari F" userId="b1000581-e419-4654-bcd6-2f9e4434d911" providerId="ADAL" clId="{B99E6C2A-4B74-4E07-AFDD-A56606F66DEC}" dt="2023-06-08T06:27:51.885" v="2742" actId="1038"/>
          <ac:spMkLst>
            <pc:docMk/>
            <pc:sldMk cId="546451446" sldId="259"/>
            <ac:spMk id="1029" creationId="{F964EE34-CCC0-0111-34EF-3FB4D2571729}"/>
          </ac:spMkLst>
        </pc:spChg>
        <pc:spChg chg="add del">
          <ac:chgData name="Shubham Tiwari F" userId="b1000581-e419-4654-bcd6-2f9e4434d911" providerId="ADAL" clId="{B99E6C2A-4B74-4E07-AFDD-A56606F66DEC}" dt="2023-06-07T17:36:38.093" v="797" actId="26606"/>
          <ac:spMkLst>
            <pc:docMk/>
            <pc:sldMk cId="546451446" sldId="259"/>
            <ac:spMk id="1031" creationId="{1500B4A4-B1F1-41EA-886A-B8A210DBCA3B}"/>
          </ac:spMkLst>
        </pc:spChg>
        <pc:spChg chg="add del">
          <ac:chgData name="Shubham Tiwari F" userId="b1000581-e419-4654-bcd6-2f9e4434d911" providerId="ADAL" clId="{B99E6C2A-4B74-4E07-AFDD-A56606F66DEC}" dt="2023-06-07T17:36:38.093" v="797" actId="26606"/>
          <ac:spMkLst>
            <pc:docMk/>
            <pc:sldMk cId="546451446" sldId="259"/>
            <ac:spMk id="1033" creationId="{5E55A99C-0BDC-4DBE-8E40-9FA66F629FA1}"/>
          </ac:spMkLst>
        </pc:spChg>
        <pc:spChg chg="add mod">
          <ac:chgData name="Shubham Tiwari F" userId="b1000581-e419-4654-bcd6-2f9e4434d911" providerId="ADAL" clId="{B99E6C2A-4B74-4E07-AFDD-A56606F66DEC}" dt="2023-06-08T06:27:51.885" v="2742" actId="1038"/>
          <ac:spMkLst>
            <pc:docMk/>
            <pc:sldMk cId="546451446" sldId="259"/>
            <ac:spMk id="1035" creationId="{65DAB965-CD08-775A-53E0-06ABA85641B9}"/>
          </ac:spMkLst>
        </pc:spChg>
        <pc:spChg chg="add mod">
          <ac:chgData name="Shubham Tiwari F" userId="b1000581-e419-4654-bcd6-2f9e4434d911" providerId="ADAL" clId="{B99E6C2A-4B74-4E07-AFDD-A56606F66DEC}" dt="2023-06-08T06:27:51.885" v="2742" actId="1038"/>
          <ac:spMkLst>
            <pc:docMk/>
            <pc:sldMk cId="546451446" sldId="259"/>
            <ac:spMk id="1037" creationId="{8FF53CF6-4852-3CAA-EE91-94C537455326}"/>
          </ac:spMkLst>
        </pc:spChg>
        <pc:spChg chg="add mod">
          <ac:chgData name="Shubham Tiwari F" userId="b1000581-e419-4654-bcd6-2f9e4434d911" providerId="ADAL" clId="{B99E6C2A-4B74-4E07-AFDD-A56606F66DEC}" dt="2023-06-08T06:27:51.885" v="2742" actId="1038"/>
          <ac:spMkLst>
            <pc:docMk/>
            <pc:sldMk cId="546451446" sldId="259"/>
            <ac:spMk id="1089" creationId="{BE80B1D4-E5A7-B99E-A3CE-7D2BC0CED509}"/>
          </ac:spMkLst>
        </pc:spChg>
        <pc:spChg chg="add mod ord">
          <ac:chgData name="Shubham Tiwari F" userId="b1000581-e419-4654-bcd6-2f9e4434d911" providerId="ADAL" clId="{B99E6C2A-4B74-4E07-AFDD-A56606F66DEC}" dt="2023-06-08T06:32:26.287" v="2800" actId="207"/>
          <ac:spMkLst>
            <pc:docMk/>
            <pc:sldMk cId="546451446" sldId="259"/>
            <ac:spMk id="1091" creationId="{620CCE24-9DAD-928E-4400-D66A618E5877}"/>
          </ac:spMkLst>
        </pc:spChg>
        <pc:spChg chg="add del mod">
          <ac:chgData name="Shubham Tiwari F" userId="b1000581-e419-4654-bcd6-2f9e4434d911" providerId="ADAL" clId="{B99E6C2A-4B74-4E07-AFDD-A56606F66DEC}" dt="2023-06-08T06:31:56.195" v="2799" actId="478"/>
          <ac:spMkLst>
            <pc:docMk/>
            <pc:sldMk cId="546451446" sldId="259"/>
            <ac:spMk id="1092" creationId="{8D36BBBB-1476-08E3-8397-EC45D1C75A4A}"/>
          </ac:spMkLst>
        </pc:spChg>
        <pc:grpChg chg="add mod">
          <ac:chgData name="Shubham Tiwari F" userId="b1000581-e419-4654-bcd6-2f9e4434d911" providerId="ADAL" clId="{B99E6C2A-4B74-4E07-AFDD-A56606F66DEC}" dt="2023-06-08T05:25:36.442" v="1739" actId="1076"/>
          <ac:grpSpMkLst>
            <pc:docMk/>
            <pc:sldMk cId="546451446" sldId="259"/>
            <ac:grpSpMk id="25" creationId="{FE07BFA8-A107-B83B-6EC5-6ED1EBC9841A}"/>
          </ac:grpSpMkLst>
        </pc:grpChg>
        <pc:grpChg chg="add del mod">
          <ac:chgData name="Shubham Tiwari F" userId="b1000581-e419-4654-bcd6-2f9e4434d911" providerId="ADAL" clId="{B99E6C2A-4B74-4E07-AFDD-A56606F66DEC}" dt="2023-06-08T05:55:15.698" v="2212" actId="21"/>
          <ac:grpSpMkLst>
            <pc:docMk/>
            <pc:sldMk cId="546451446" sldId="259"/>
            <ac:grpSpMk id="39" creationId="{36CA86D0-AA11-01C8-1FB5-68A34FD2ED74}"/>
          </ac:grpSpMkLst>
        </pc:grpChg>
        <pc:grpChg chg="add mod">
          <ac:chgData name="Shubham Tiwari F" userId="b1000581-e419-4654-bcd6-2f9e4434d911" providerId="ADAL" clId="{B99E6C2A-4B74-4E07-AFDD-A56606F66DEC}" dt="2023-06-08T06:21:05.476" v="2610" actId="1035"/>
          <ac:grpSpMkLst>
            <pc:docMk/>
            <pc:sldMk cId="546451446" sldId="259"/>
            <ac:grpSpMk id="44" creationId="{39C586D2-E36D-4537-173C-F96A6AC8E15E}"/>
          </ac:grpSpMkLst>
        </pc:grpChg>
        <pc:grpChg chg="add mod">
          <ac:chgData name="Shubham Tiwari F" userId="b1000581-e419-4654-bcd6-2f9e4434d911" providerId="ADAL" clId="{B99E6C2A-4B74-4E07-AFDD-A56606F66DEC}" dt="2023-06-08T06:27:51.885" v="2742" actId="1038"/>
          <ac:grpSpMkLst>
            <pc:docMk/>
            <pc:sldMk cId="546451446" sldId="259"/>
            <ac:grpSpMk id="1090" creationId="{4AD4E0C0-D4C8-AC3D-6938-24810D83B287}"/>
          </ac:grpSpMkLst>
        </pc:grpChg>
        <pc:grpChg chg="add mod">
          <ac:chgData name="Shubham Tiwari F" userId="b1000581-e419-4654-bcd6-2f9e4434d911" providerId="ADAL" clId="{B99E6C2A-4B74-4E07-AFDD-A56606F66DEC}" dt="2023-06-08T06:37:43.230" v="2856" actId="164"/>
          <ac:grpSpMkLst>
            <pc:docMk/>
            <pc:sldMk cId="546451446" sldId="259"/>
            <ac:grpSpMk id="1093" creationId="{0A340587-EAD6-2C50-0827-0294CEDFD804}"/>
          </ac:grpSpMkLst>
        </pc:grpChg>
        <pc:picChg chg="add mod">
          <ac:chgData name="Shubham Tiwari F" userId="b1000581-e419-4654-bcd6-2f9e4434d911" providerId="ADAL" clId="{B99E6C2A-4B74-4E07-AFDD-A56606F66DEC}" dt="2023-06-08T05:25:36.442" v="1739" actId="1076"/>
          <ac:picMkLst>
            <pc:docMk/>
            <pc:sldMk cId="546451446" sldId="259"/>
            <ac:picMk id="11" creationId="{110D5C97-658D-F3E0-3C51-E6EE9B79B3B3}"/>
          </ac:picMkLst>
        </pc:picChg>
        <pc:picChg chg="add mod">
          <ac:chgData name="Shubham Tiwari F" userId="b1000581-e419-4654-bcd6-2f9e4434d911" providerId="ADAL" clId="{B99E6C2A-4B74-4E07-AFDD-A56606F66DEC}" dt="2023-06-08T05:25:36.442" v="1739" actId="1076"/>
          <ac:picMkLst>
            <pc:docMk/>
            <pc:sldMk cId="546451446" sldId="259"/>
            <ac:picMk id="12" creationId="{93F4CD64-F175-04AE-23CB-6EE757419341}"/>
          </ac:picMkLst>
        </pc:picChg>
        <pc:picChg chg="add del mod">
          <ac:chgData name="Shubham Tiwari F" userId="b1000581-e419-4654-bcd6-2f9e4434d911" providerId="ADAL" clId="{B99E6C2A-4B74-4E07-AFDD-A56606F66DEC}" dt="2023-06-07T17:46:22.268" v="896" actId="478"/>
          <ac:picMkLst>
            <pc:docMk/>
            <pc:sldMk cId="546451446" sldId="259"/>
            <ac:picMk id="14" creationId="{5BAEE22D-767F-0E16-6A51-A1F1069EF010}"/>
          </ac:picMkLst>
        </pc:picChg>
        <pc:picChg chg="add mod modCrop">
          <ac:chgData name="Shubham Tiwari F" userId="b1000581-e419-4654-bcd6-2f9e4434d911" providerId="ADAL" clId="{B99E6C2A-4B74-4E07-AFDD-A56606F66DEC}" dt="2023-06-08T05:25:36.442" v="1739" actId="1076"/>
          <ac:picMkLst>
            <pc:docMk/>
            <pc:sldMk cId="546451446" sldId="259"/>
            <ac:picMk id="15" creationId="{DA8F1EF9-A6AF-8718-D4E3-E0E8E1B5835F}"/>
          </ac:picMkLst>
        </pc:picChg>
        <pc:picChg chg="add mod modCrop">
          <ac:chgData name="Shubham Tiwari F" userId="b1000581-e419-4654-bcd6-2f9e4434d911" providerId="ADAL" clId="{B99E6C2A-4B74-4E07-AFDD-A56606F66DEC}" dt="2023-06-08T05:25:36.442" v="1739" actId="1076"/>
          <ac:picMkLst>
            <pc:docMk/>
            <pc:sldMk cId="546451446" sldId="259"/>
            <ac:picMk id="16" creationId="{EBF73A6B-839F-B704-E447-27DA20DAD304}"/>
          </ac:picMkLst>
        </pc:picChg>
        <pc:picChg chg="add mod modCrop">
          <ac:chgData name="Shubham Tiwari F" userId="b1000581-e419-4654-bcd6-2f9e4434d911" providerId="ADAL" clId="{B99E6C2A-4B74-4E07-AFDD-A56606F66DEC}" dt="2023-06-08T05:25:36.442" v="1739" actId="1076"/>
          <ac:picMkLst>
            <pc:docMk/>
            <pc:sldMk cId="546451446" sldId="259"/>
            <ac:picMk id="17" creationId="{5015A3E1-3AB9-ED13-05A0-3D8DB626CCED}"/>
          </ac:picMkLst>
        </pc:picChg>
        <pc:picChg chg="add mod">
          <ac:chgData name="Shubham Tiwari F" userId="b1000581-e419-4654-bcd6-2f9e4434d911" providerId="ADAL" clId="{B99E6C2A-4B74-4E07-AFDD-A56606F66DEC}" dt="2023-06-08T05:25:36.442" v="1739" actId="1076"/>
          <ac:picMkLst>
            <pc:docMk/>
            <pc:sldMk cId="546451446" sldId="259"/>
            <ac:picMk id="19" creationId="{C95E94E9-5BE9-110C-B808-F60A3ED55597}"/>
          </ac:picMkLst>
        </pc:picChg>
        <pc:picChg chg="add mod">
          <ac:chgData name="Shubham Tiwari F" userId="b1000581-e419-4654-bcd6-2f9e4434d911" providerId="ADAL" clId="{B99E6C2A-4B74-4E07-AFDD-A56606F66DEC}" dt="2023-06-08T06:37:43.230" v="2856" actId="164"/>
          <ac:picMkLst>
            <pc:docMk/>
            <pc:sldMk cId="546451446" sldId="259"/>
            <ac:picMk id="43" creationId="{42426D3F-2AFC-00BB-5AFF-6C24C9E6F1F1}"/>
          </ac:picMkLst>
        </pc:picChg>
        <pc:picChg chg="mod">
          <ac:chgData name="Shubham Tiwari F" userId="b1000581-e419-4654-bcd6-2f9e4434d911" providerId="ADAL" clId="{B99E6C2A-4B74-4E07-AFDD-A56606F66DEC}" dt="2023-06-08T06:21:05.476" v="2610" actId="1035"/>
          <ac:picMkLst>
            <pc:docMk/>
            <pc:sldMk cId="546451446" sldId="259"/>
            <ac:picMk id="45" creationId="{AB942C12-7882-D30E-802E-D33CB9317DBC}"/>
          </ac:picMkLst>
        </pc:picChg>
        <pc:picChg chg="mod">
          <ac:chgData name="Shubham Tiwari F" userId="b1000581-e419-4654-bcd6-2f9e4434d911" providerId="ADAL" clId="{B99E6C2A-4B74-4E07-AFDD-A56606F66DEC}" dt="2023-06-08T06:21:05.476" v="2610" actId="1035"/>
          <ac:picMkLst>
            <pc:docMk/>
            <pc:sldMk cId="546451446" sldId="259"/>
            <ac:picMk id="46" creationId="{70682440-33A0-DCF7-F58E-21D126AEB38B}"/>
          </ac:picMkLst>
        </pc:picChg>
        <pc:picChg chg="mod">
          <ac:chgData name="Shubham Tiwari F" userId="b1000581-e419-4654-bcd6-2f9e4434d911" providerId="ADAL" clId="{B99E6C2A-4B74-4E07-AFDD-A56606F66DEC}" dt="2023-06-08T06:21:05.476" v="2610" actId="1035"/>
          <ac:picMkLst>
            <pc:docMk/>
            <pc:sldMk cId="546451446" sldId="259"/>
            <ac:picMk id="47" creationId="{9EC17796-02D3-70D8-73E2-7A9DF7C540AC}"/>
          </ac:picMkLst>
        </pc:picChg>
        <pc:picChg chg="add mod">
          <ac:chgData name="Shubham Tiwari F" userId="b1000581-e419-4654-bcd6-2f9e4434d911" providerId="ADAL" clId="{B99E6C2A-4B74-4E07-AFDD-A56606F66DEC}" dt="2023-06-08T06:37:43.230" v="2856" actId="164"/>
          <ac:picMkLst>
            <pc:docMk/>
            <pc:sldMk cId="546451446" sldId="259"/>
            <ac:picMk id="54" creationId="{60A9D06F-A401-AF07-73B8-15CEEF1DE3F0}"/>
          </ac:picMkLst>
        </pc:picChg>
        <pc:picChg chg="add mod">
          <ac:chgData name="Shubham Tiwari F" userId="b1000581-e419-4654-bcd6-2f9e4434d911" providerId="ADAL" clId="{B99E6C2A-4B74-4E07-AFDD-A56606F66DEC}" dt="2023-06-08T06:37:23.572" v="2855" actId="1038"/>
          <ac:picMkLst>
            <pc:docMk/>
            <pc:sldMk cId="546451446" sldId="259"/>
            <ac:picMk id="1026" creationId="{AA430974-8A41-0B65-E8C6-03C84C58DF3A}"/>
          </ac:picMkLst>
        </pc:picChg>
        <pc:picChg chg="add mod">
          <ac:chgData name="Shubham Tiwari F" userId="b1000581-e419-4654-bcd6-2f9e4434d911" providerId="ADAL" clId="{B99E6C2A-4B74-4E07-AFDD-A56606F66DEC}" dt="2023-06-08T06:27:51.885" v="2742" actId="1038"/>
          <ac:picMkLst>
            <pc:docMk/>
            <pc:sldMk cId="546451446" sldId="259"/>
            <ac:picMk id="1028" creationId="{E530A65A-B5E6-6CEF-1205-6FC5DAC4F7B1}"/>
          </ac:picMkLst>
        </pc:picChg>
        <pc:picChg chg="add mod">
          <ac:chgData name="Shubham Tiwari F" userId="b1000581-e419-4654-bcd6-2f9e4434d911" providerId="ADAL" clId="{B99E6C2A-4B74-4E07-AFDD-A56606F66DEC}" dt="2023-06-08T05:25:36.442" v="1739" actId="1076"/>
          <ac:picMkLst>
            <pc:docMk/>
            <pc:sldMk cId="546451446" sldId="259"/>
            <ac:picMk id="1030" creationId="{DFFA6640-29C2-63C0-1E65-813DF3262135}"/>
          </ac:picMkLst>
        </pc:picChg>
        <pc:picChg chg="add mod">
          <ac:chgData name="Shubham Tiwari F" userId="b1000581-e419-4654-bcd6-2f9e4434d911" providerId="ADAL" clId="{B99E6C2A-4B74-4E07-AFDD-A56606F66DEC}" dt="2023-06-08T05:25:36.442" v="1739" actId="1076"/>
          <ac:picMkLst>
            <pc:docMk/>
            <pc:sldMk cId="546451446" sldId="259"/>
            <ac:picMk id="1032" creationId="{EAA69884-A9E9-2E15-5C30-24E0E0782DED}"/>
          </ac:picMkLst>
        </pc:picChg>
        <pc:picChg chg="add mod">
          <ac:chgData name="Shubham Tiwari F" userId="b1000581-e419-4654-bcd6-2f9e4434d911" providerId="ADAL" clId="{B99E6C2A-4B74-4E07-AFDD-A56606F66DEC}" dt="2023-06-08T05:25:36.442" v="1739" actId="1076"/>
          <ac:picMkLst>
            <pc:docMk/>
            <pc:sldMk cId="546451446" sldId="259"/>
            <ac:picMk id="1034" creationId="{2518540C-26DD-1631-3C18-24495A404B3F}"/>
          </ac:picMkLst>
        </pc:picChg>
        <pc:picChg chg="add del mod">
          <ac:chgData name="Shubham Tiwari F" userId="b1000581-e419-4654-bcd6-2f9e4434d911" providerId="ADAL" clId="{B99E6C2A-4B74-4E07-AFDD-A56606F66DEC}" dt="2023-06-08T05:59:00.206" v="2241" actId="478"/>
          <ac:picMkLst>
            <pc:docMk/>
            <pc:sldMk cId="546451446" sldId="259"/>
            <ac:picMk id="1036" creationId="{0D6BFBFE-8AFD-CA62-39D9-CAC596D2AD4D}"/>
          </ac:picMkLst>
        </pc:picChg>
        <pc:picChg chg="add mod">
          <ac:chgData name="Shubham Tiwari F" userId="b1000581-e419-4654-bcd6-2f9e4434d911" providerId="ADAL" clId="{B99E6C2A-4B74-4E07-AFDD-A56606F66DEC}" dt="2023-06-08T05:51:21.813" v="2190" actId="1035"/>
          <ac:picMkLst>
            <pc:docMk/>
            <pc:sldMk cId="546451446" sldId="259"/>
            <ac:picMk id="1038" creationId="{347FDEBF-B270-70B6-F4FF-BD77D5F03E0F}"/>
          </ac:picMkLst>
        </pc:picChg>
        <pc:picChg chg="add mod">
          <ac:chgData name="Shubham Tiwari F" userId="b1000581-e419-4654-bcd6-2f9e4434d911" providerId="ADAL" clId="{B99E6C2A-4B74-4E07-AFDD-A56606F66DEC}" dt="2023-06-08T05:51:21.813" v="2190" actId="1035"/>
          <ac:picMkLst>
            <pc:docMk/>
            <pc:sldMk cId="546451446" sldId="259"/>
            <ac:picMk id="1040" creationId="{26B057FE-C629-1C3E-C8FC-E3FD4A0EDA24}"/>
          </ac:picMkLst>
        </pc:picChg>
        <pc:picChg chg="add mod">
          <ac:chgData name="Shubham Tiwari F" userId="b1000581-e419-4654-bcd6-2f9e4434d911" providerId="ADAL" clId="{B99E6C2A-4B74-4E07-AFDD-A56606F66DEC}" dt="2023-06-08T05:51:21.813" v="2190" actId="1035"/>
          <ac:picMkLst>
            <pc:docMk/>
            <pc:sldMk cId="546451446" sldId="259"/>
            <ac:picMk id="1042" creationId="{D9DE2AC0-9EF3-3A40-441D-9C659CD4B30B}"/>
          </ac:picMkLst>
        </pc:picChg>
        <pc:picChg chg="add mod">
          <ac:chgData name="Shubham Tiwari F" userId="b1000581-e419-4654-bcd6-2f9e4434d911" providerId="ADAL" clId="{B99E6C2A-4B74-4E07-AFDD-A56606F66DEC}" dt="2023-06-08T06:27:51.885" v="2742" actId="1038"/>
          <ac:picMkLst>
            <pc:docMk/>
            <pc:sldMk cId="546451446" sldId="259"/>
            <ac:picMk id="1044" creationId="{81005AF1-A196-6F7D-9610-D7207B45B715}"/>
          </ac:picMkLst>
        </pc:picChg>
        <pc:picChg chg="add mod">
          <ac:chgData name="Shubham Tiwari F" userId="b1000581-e419-4654-bcd6-2f9e4434d911" providerId="ADAL" clId="{B99E6C2A-4B74-4E07-AFDD-A56606F66DEC}" dt="2023-06-08T06:27:51.885" v="2742" actId="1038"/>
          <ac:picMkLst>
            <pc:docMk/>
            <pc:sldMk cId="546451446" sldId="259"/>
            <ac:picMk id="1046" creationId="{F6A264AC-7625-1D7C-FF88-783FBF1F353A}"/>
          </ac:picMkLst>
        </pc:picChg>
        <pc:picChg chg="add mod">
          <ac:chgData name="Shubham Tiwari F" userId="b1000581-e419-4654-bcd6-2f9e4434d911" providerId="ADAL" clId="{B99E6C2A-4B74-4E07-AFDD-A56606F66DEC}" dt="2023-06-08T06:27:51.885" v="2742" actId="1038"/>
          <ac:picMkLst>
            <pc:docMk/>
            <pc:sldMk cId="546451446" sldId="259"/>
            <ac:picMk id="1048" creationId="{7691D9B8-70FA-1030-7DB4-960A974A9759}"/>
          </ac:picMkLst>
        </pc:picChg>
        <pc:picChg chg="add mod">
          <ac:chgData name="Shubham Tiwari F" userId="b1000581-e419-4654-bcd6-2f9e4434d911" providerId="ADAL" clId="{B99E6C2A-4B74-4E07-AFDD-A56606F66DEC}" dt="2023-06-08T06:27:51.885" v="2742" actId="1038"/>
          <ac:picMkLst>
            <pc:docMk/>
            <pc:sldMk cId="546451446" sldId="259"/>
            <ac:picMk id="1050" creationId="{B2E5ED71-60AF-1CA3-7E8D-E89A47FEE4F3}"/>
          </ac:picMkLst>
        </pc:picChg>
        <pc:picChg chg="add mod">
          <ac:chgData name="Shubham Tiwari F" userId="b1000581-e419-4654-bcd6-2f9e4434d911" providerId="ADAL" clId="{B99E6C2A-4B74-4E07-AFDD-A56606F66DEC}" dt="2023-06-08T06:27:51.885" v="2742" actId="1038"/>
          <ac:picMkLst>
            <pc:docMk/>
            <pc:sldMk cId="546451446" sldId="259"/>
            <ac:picMk id="1052" creationId="{D7308CF6-DFA7-7D65-DCCE-40C543776FEA}"/>
          </ac:picMkLst>
        </pc:picChg>
        <pc:picChg chg="add mod">
          <ac:chgData name="Shubham Tiwari F" userId="b1000581-e419-4654-bcd6-2f9e4434d911" providerId="ADAL" clId="{B99E6C2A-4B74-4E07-AFDD-A56606F66DEC}" dt="2023-06-08T06:27:51.885" v="2742" actId="1038"/>
          <ac:picMkLst>
            <pc:docMk/>
            <pc:sldMk cId="546451446" sldId="259"/>
            <ac:picMk id="1054" creationId="{F641B4C5-06B4-FCD9-51DA-0095E5EC395D}"/>
          </ac:picMkLst>
        </pc:picChg>
        <pc:picChg chg="add mod">
          <ac:chgData name="Shubham Tiwari F" userId="b1000581-e419-4654-bcd6-2f9e4434d911" providerId="ADAL" clId="{B99E6C2A-4B74-4E07-AFDD-A56606F66DEC}" dt="2023-06-08T06:27:51.885" v="2742" actId="1038"/>
          <ac:picMkLst>
            <pc:docMk/>
            <pc:sldMk cId="546451446" sldId="259"/>
            <ac:picMk id="1083" creationId="{BFFFC5F2-0C41-E787-6DF2-E8627A8AE36A}"/>
          </ac:picMkLst>
        </pc:picChg>
        <pc:cxnChg chg="add mod">
          <ac:chgData name="Shubham Tiwari F" userId="b1000581-e419-4654-bcd6-2f9e4434d911" providerId="ADAL" clId="{B99E6C2A-4B74-4E07-AFDD-A56606F66DEC}" dt="2023-06-08T05:51:21.813" v="2190" actId="1035"/>
          <ac:cxnSpMkLst>
            <pc:docMk/>
            <pc:sldMk cId="546451446" sldId="259"/>
            <ac:cxnSpMk id="30" creationId="{2145DA83-B51E-D214-DA21-16B66FDABBFD}"/>
          </ac:cxnSpMkLst>
        </pc:cxnChg>
        <pc:cxnChg chg="add mod">
          <ac:chgData name="Shubham Tiwari F" userId="b1000581-e419-4654-bcd6-2f9e4434d911" providerId="ADAL" clId="{B99E6C2A-4B74-4E07-AFDD-A56606F66DEC}" dt="2023-06-08T05:47:02.204" v="2137"/>
          <ac:cxnSpMkLst>
            <pc:docMk/>
            <pc:sldMk cId="546451446" sldId="259"/>
            <ac:cxnSpMk id="31" creationId="{1E0DAFF3-8723-1B2F-64DD-4D1C024D1D32}"/>
          </ac:cxnSpMkLst>
        </pc:cxnChg>
        <pc:cxnChg chg="add mod">
          <ac:chgData name="Shubham Tiwari F" userId="b1000581-e419-4654-bcd6-2f9e4434d911" providerId="ADAL" clId="{B99E6C2A-4B74-4E07-AFDD-A56606F66DEC}" dt="2023-06-08T05:51:21.813" v="2190" actId="1035"/>
          <ac:cxnSpMkLst>
            <pc:docMk/>
            <pc:sldMk cId="546451446" sldId="259"/>
            <ac:cxnSpMk id="32" creationId="{02E0587A-2B30-BE8E-5F4A-31C0C02585CE}"/>
          </ac:cxnSpMkLst>
        </pc:cxnChg>
        <pc:cxnChg chg="mod">
          <ac:chgData name="Shubham Tiwari F" userId="b1000581-e419-4654-bcd6-2f9e4434d911" providerId="ADAL" clId="{B99E6C2A-4B74-4E07-AFDD-A56606F66DEC}" dt="2023-06-08T06:21:05.476" v="2610" actId="1035"/>
          <ac:cxnSpMkLst>
            <pc:docMk/>
            <pc:sldMk cId="546451446" sldId="259"/>
            <ac:cxnSpMk id="51" creationId="{FBA62C8C-1C0B-7789-69FF-24BC085CA54B}"/>
          </ac:cxnSpMkLst>
        </pc:cxnChg>
        <pc:cxnChg chg="mod">
          <ac:chgData name="Shubham Tiwari F" userId="b1000581-e419-4654-bcd6-2f9e4434d911" providerId="ADAL" clId="{B99E6C2A-4B74-4E07-AFDD-A56606F66DEC}" dt="2023-06-08T06:21:05.476" v="2610" actId="1035"/>
          <ac:cxnSpMkLst>
            <pc:docMk/>
            <pc:sldMk cId="546451446" sldId="259"/>
            <ac:cxnSpMk id="52" creationId="{2DAEAFB4-8043-9879-3815-8542D508E8FD}"/>
          </ac:cxnSpMkLst>
        </pc:cxnChg>
        <pc:cxnChg chg="add mod">
          <ac:chgData name="Shubham Tiwari F" userId="b1000581-e419-4654-bcd6-2f9e4434d911" providerId="ADAL" clId="{B99E6C2A-4B74-4E07-AFDD-A56606F66DEC}" dt="2023-06-08T06:27:51.885" v="2742" actId="1038"/>
          <ac:cxnSpMkLst>
            <pc:docMk/>
            <pc:sldMk cId="546451446" sldId="259"/>
            <ac:cxnSpMk id="1039" creationId="{2CCE4AB5-06B6-F097-CA43-3A8DED13F1D7}"/>
          </ac:cxnSpMkLst>
        </pc:cxnChg>
        <pc:cxnChg chg="add mod">
          <ac:chgData name="Shubham Tiwari F" userId="b1000581-e419-4654-bcd6-2f9e4434d911" providerId="ADAL" clId="{B99E6C2A-4B74-4E07-AFDD-A56606F66DEC}" dt="2023-06-08T06:27:51.885" v="2742" actId="1038"/>
          <ac:cxnSpMkLst>
            <pc:docMk/>
            <pc:sldMk cId="546451446" sldId="259"/>
            <ac:cxnSpMk id="1045" creationId="{DAC36D47-FE44-896D-74C7-1F4B10B34666}"/>
          </ac:cxnSpMkLst>
        </pc:cxnChg>
        <pc:cxnChg chg="add mod">
          <ac:chgData name="Shubham Tiwari F" userId="b1000581-e419-4654-bcd6-2f9e4434d911" providerId="ADAL" clId="{B99E6C2A-4B74-4E07-AFDD-A56606F66DEC}" dt="2023-06-08T06:27:51.885" v="2742" actId="1038"/>
          <ac:cxnSpMkLst>
            <pc:docMk/>
            <pc:sldMk cId="546451446" sldId="259"/>
            <ac:cxnSpMk id="1057" creationId="{696AA4A5-A391-0028-9394-14C67F3B174C}"/>
          </ac:cxnSpMkLst>
        </pc:cxnChg>
        <pc:cxnChg chg="add mod">
          <ac:chgData name="Shubham Tiwari F" userId="b1000581-e419-4654-bcd6-2f9e4434d911" providerId="ADAL" clId="{B99E6C2A-4B74-4E07-AFDD-A56606F66DEC}" dt="2023-06-08T06:27:51.885" v="2742" actId="1038"/>
          <ac:cxnSpMkLst>
            <pc:docMk/>
            <pc:sldMk cId="546451446" sldId="259"/>
            <ac:cxnSpMk id="1064" creationId="{7743A081-4961-E1CB-372D-0B55A0ED85E2}"/>
          </ac:cxnSpMkLst>
        </pc:cxnChg>
        <pc:cxnChg chg="add mod">
          <ac:chgData name="Shubham Tiwari F" userId="b1000581-e419-4654-bcd6-2f9e4434d911" providerId="ADAL" clId="{B99E6C2A-4B74-4E07-AFDD-A56606F66DEC}" dt="2023-06-08T06:27:51.885" v="2742" actId="1038"/>
          <ac:cxnSpMkLst>
            <pc:docMk/>
            <pc:sldMk cId="546451446" sldId="259"/>
            <ac:cxnSpMk id="1073" creationId="{385DDC52-6AF8-8B54-7CEE-BD1CB0F1E270}"/>
          </ac:cxnSpMkLst>
        </pc:cxnChg>
        <pc:cxnChg chg="add mod">
          <ac:chgData name="Shubham Tiwari F" userId="b1000581-e419-4654-bcd6-2f9e4434d911" providerId="ADAL" clId="{B99E6C2A-4B74-4E07-AFDD-A56606F66DEC}" dt="2023-06-08T06:27:51.885" v="2742" actId="1038"/>
          <ac:cxnSpMkLst>
            <pc:docMk/>
            <pc:sldMk cId="546451446" sldId="259"/>
            <ac:cxnSpMk id="1077" creationId="{6C532C7E-2BB6-EE11-E660-A26A26EB140A}"/>
          </ac:cxnSpMkLst>
        </pc:cxnChg>
        <pc:cxnChg chg="add mod">
          <ac:chgData name="Shubham Tiwari F" userId="b1000581-e419-4654-bcd6-2f9e4434d911" providerId="ADAL" clId="{B99E6C2A-4B74-4E07-AFDD-A56606F66DEC}" dt="2023-06-08T06:27:51.885" v="2742" actId="1038"/>
          <ac:cxnSpMkLst>
            <pc:docMk/>
            <pc:sldMk cId="546451446" sldId="259"/>
            <ac:cxnSpMk id="1080" creationId="{48EB0F85-0029-DFC8-3837-39DE8CBD3D3A}"/>
          </ac:cxnSpMkLst>
        </pc:cxnChg>
        <pc:cxnChg chg="add mod">
          <ac:chgData name="Shubham Tiwari F" userId="b1000581-e419-4654-bcd6-2f9e4434d911" providerId="ADAL" clId="{B99E6C2A-4B74-4E07-AFDD-A56606F66DEC}" dt="2023-06-08T06:27:51.885" v="2742" actId="1038"/>
          <ac:cxnSpMkLst>
            <pc:docMk/>
            <pc:sldMk cId="546451446" sldId="259"/>
            <ac:cxnSpMk id="1086" creationId="{71AB794A-EF64-9DCD-BFDC-2983137A6851}"/>
          </ac:cxnSpMkLst>
        </pc:cxnChg>
      </pc:sldChg>
      <pc:sldChg chg="add setBg">
        <pc:chgData name="Shubham Tiwari F" userId="b1000581-e419-4654-bcd6-2f9e4434d911" providerId="ADAL" clId="{B99E6C2A-4B74-4E07-AFDD-A56606F66DEC}" dt="2023-07-07T08:34:00.025" v="2857"/>
        <pc:sldMkLst>
          <pc:docMk/>
          <pc:sldMk cId="4099926792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1749795"/>
            <a:ext cx="12851448" cy="3722335"/>
          </a:xfrm>
        </p:spPr>
        <p:txBody>
          <a:bodyPr anchor="b"/>
          <a:lstStyle>
            <a:lvl1pPr algn="ctr"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5615678"/>
            <a:ext cx="11339513" cy="2581379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7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3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569240"/>
            <a:ext cx="3260110" cy="90608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569240"/>
            <a:ext cx="9591338" cy="9060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7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696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2665532"/>
            <a:ext cx="13040439" cy="4447496"/>
          </a:xfrm>
        </p:spPr>
        <p:txBody>
          <a:bodyPr anchor="b"/>
          <a:lstStyle>
            <a:lvl1pPr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7155103"/>
            <a:ext cx="13040439" cy="2338833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/>
                </a:solidFill>
              </a:defRPr>
            </a:lvl1pPr>
            <a:lvl2pPr marL="712775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550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1383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4pPr>
            <a:lvl5pPr marL="285109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5pPr>
            <a:lvl6pPr marL="356387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6pPr>
            <a:lvl7pPr marL="427664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7pPr>
            <a:lvl8pPr marL="49894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8pPr>
            <a:lvl9pPr marL="5702198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50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2846200"/>
            <a:ext cx="6425724" cy="6783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2846200"/>
            <a:ext cx="6425724" cy="6783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61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569242"/>
            <a:ext cx="13040439" cy="2066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2620980"/>
            <a:ext cx="6396193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3905482"/>
            <a:ext cx="6396193" cy="574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2620980"/>
            <a:ext cx="6427693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3905482"/>
            <a:ext cx="6427693" cy="574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861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39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1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1539425"/>
            <a:ext cx="7654171" cy="7598117"/>
          </a:xfrm>
        </p:spPr>
        <p:txBody>
          <a:bodyPr/>
          <a:lstStyle>
            <a:lvl1pPr>
              <a:defRPr sz="4989"/>
            </a:lvl1pPr>
            <a:lvl2pPr>
              <a:defRPr sz="4365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3207544"/>
            <a:ext cx="4876384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22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1539425"/>
            <a:ext cx="7654171" cy="7598117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775" indent="0">
              <a:buNone/>
              <a:defRPr sz="4365"/>
            </a:lvl2pPr>
            <a:lvl3pPr marL="1425550" indent="0">
              <a:buNone/>
              <a:defRPr sz="3742"/>
            </a:lvl3pPr>
            <a:lvl4pPr marL="2138324" indent="0">
              <a:buNone/>
              <a:defRPr sz="3118"/>
            </a:lvl4pPr>
            <a:lvl5pPr marL="2851099" indent="0">
              <a:buNone/>
              <a:defRPr sz="3118"/>
            </a:lvl5pPr>
            <a:lvl6pPr marL="3563874" indent="0">
              <a:buNone/>
              <a:defRPr sz="3118"/>
            </a:lvl6pPr>
            <a:lvl7pPr marL="4276649" indent="0">
              <a:buNone/>
              <a:defRPr sz="3118"/>
            </a:lvl7pPr>
            <a:lvl8pPr marL="4989424" indent="0">
              <a:buNone/>
              <a:defRPr sz="3118"/>
            </a:lvl8pPr>
            <a:lvl9pPr marL="5702198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3207544"/>
            <a:ext cx="4876384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90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25607-E9C1-43FD-8E6F-00C6B2F2E7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2C870-5B93-425F-95B7-AA7D40A9D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21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13.png"/><Relationship Id="rId26" Type="http://schemas.openxmlformats.org/officeDocument/2006/relationships/image" Target="../media/image18.png"/><Relationship Id="rId3" Type="http://schemas.openxmlformats.org/officeDocument/2006/relationships/image" Target="../media/image2.svg"/><Relationship Id="rId21" Type="http://schemas.openxmlformats.org/officeDocument/2006/relationships/image" Target="../media/image15.png"/><Relationship Id="rId34" Type="http://schemas.openxmlformats.org/officeDocument/2006/relationships/image" Target="../media/image25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microsoft.com/office/2007/relationships/hdphoto" Target="../media/hdphoto4.wdp"/><Relationship Id="rId25" Type="http://schemas.openxmlformats.org/officeDocument/2006/relationships/image" Target="../media/image17.png"/><Relationship Id="rId33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microsoft.com/office/2007/relationships/hdphoto" Target="../media/hdphoto5.wdp"/><Relationship Id="rId29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24" Type="http://schemas.microsoft.com/office/2007/relationships/hdphoto" Target="../media/hdphoto7.wdp"/><Relationship Id="rId32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1.jpeg"/><Relationship Id="rId23" Type="http://schemas.openxmlformats.org/officeDocument/2006/relationships/image" Target="../media/image16.png"/><Relationship Id="rId28" Type="http://schemas.openxmlformats.org/officeDocument/2006/relationships/image" Target="../media/image20.png"/><Relationship Id="rId36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31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openxmlformats.org/officeDocument/2006/relationships/image" Target="../media/image10.jpeg"/><Relationship Id="rId22" Type="http://schemas.microsoft.com/office/2007/relationships/hdphoto" Target="../media/hdphoto6.wdp"/><Relationship Id="rId27" Type="http://schemas.openxmlformats.org/officeDocument/2006/relationships/image" Target="../media/image19.png"/><Relationship Id="rId30" Type="http://schemas.openxmlformats.org/officeDocument/2006/relationships/image" Target="../media/image21.png"/><Relationship Id="rId35" Type="http://schemas.microsoft.com/office/2007/relationships/hdphoto" Target="../media/hdphoto9.wdp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0.wdp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Rectangle 1090">
            <a:extLst>
              <a:ext uri="{FF2B5EF4-FFF2-40B4-BE49-F238E27FC236}">
                <a16:creationId xmlns:a16="http://schemas.microsoft.com/office/drawing/2014/main" id="{620CCE24-9DAD-928E-4400-D66A618E5877}"/>
              </a:ext>
            </a:extLst>
          </p:cNvPr>
          <p:cNvSpPr/>
          <p:nvPr/>
        </p:nvSpPr>
        <p:spPr>
          <a:xfrm>
            <a:off x="269907" y="4969042"/>
            <a:ext cx="9943368" cy="5483601"/>
          </a:xfrm>
          <a:custGeom>
            <a:avLst/>
            <a:gdLst>
              <a:gd name="connsiteX0" fmla="*/ 0 w 3616102"/>
              <a:gd name="connsiteY0" fmla="*/ 0 h 5483601"/>
              <a:gd name="connsiteX1" fmla="*/ 3616102 w 3616102"/>
              <a:gd name="connsiteY1" fmla="*/ 0 h 5483601"/>
              <a:gd name="connsiteX2" fmla="*/ 3616102 w 3616102"/>
              <a:gd name="connsiteY2" fmla="*/ 5483601 h 5483601"/>
              <a:gd name="connsiteX3" fmla="*/ 0 w 3616102"/>
              <a:gd name="connsiteY3" fmla="*/ 5483601 h 5483601"/>
              <a:gd name="connsiteX4" fmla="*/ 0 w 3616102"/>
              <a:gd name="connsiteY4" fmla="*/ 0 h 5483601"/>
              <a:gd name="connsiteX0" fmla="*/ 12188 w 3628290"/>
              <a:gd name="connsiteY0" fmla="*/ 0 h 5483601"/>
              <a:gd name="connsiteX1" fmla="*/ 3628290 w 3628290"/>
              <a:gd name="connsiteY1" fmla="*/ 0 h 5483601"/>
              <a:gd name="connsiteX2" fmla="*/ 3628290 w 3628290"/>
              <a:gd name="connsiteY2" fmla="*/ 5483601 h 5483601"/>
              <a:gd name="connsiteX3" fmla="*/ 12188 w 3628290"/>
              <a:gd name="connsiteY3" fmla="*/ 5483601 h 5483601"/>
              <a:gd name="connsiteX4" fmla="*/ 0 w 3628290"/>
              <a:gd name="connsiteY4" fmla="*/ 3284621 h 5483601"/>
              <a:gd name="connsiteX5" fmla="*/ 12188 w 3628290"/>
              <a:gd name="connsiteY5" fmla="*/ 0 h 5483601"/>
              <a:gd name="connsiteX0" fmla="*/ 5763128 w 9379230"/>
              <a:gd name="connsiteY0" fmla="*/ 0 h 5483601"/>
              <a:gd name="connsiteX1" fmla="*/ 9379230 w 9379230"/>
              <a:gd name="connsiteY1" fmla="*/ 0 h 5483601"/>
              <a:gd name="connsiteX2" fmla="*/ 9379230 w 9379230"/>
              <a:gd name="connsiteY2" fmla="*/ 5483601 h 5483601"/>
              <a:gd name="connsiteX3" fmla="*/ 2 w 9379230"/>
              <a:gd name="connsiteY3" fmla="*/ 5471570 h 5483601"/>
              <a:gd name="connsiteX4" fmla="*/ 5750940 w 9379230"/>
              <a:gd name="connsiteY4" fmla="*/ 3284621 h 5483601"/>
              <a:gd name="connsiteX5" fmla="*/ 5763128 w 9379230"/>
              <a:gd name="connsiteY5" fmla="*/ 0 h 5483601"/>
              <a:gd name="connsiteX0" fmla="*/ 5813780 w 9429882"/>
              <a:gd name="connsiteY0" fmla="*/ 0 h 5483601"/>
              <a:gd name="connsiteX1" fmla="*/ 9429882 w 9429882"/>
              <a:gd name="connsiteY1" fmla="*/ 0 h 5483601"/>
              <a:gd name="connsiteX2" fmla="*/ 9429882 w 9429882"/>
              <a:gd name="connsiteY2" fmla="*/ 5483601 h 5483601"/>
              <a:gd name="connsiteX3" fmla="*/ 50654 w 9429882"/>
              <a:gd name="connsiteY3" fmla="*/ 5471570 h 5483601"/>
              <a:gd name="connsiteX4" fmla="*/ 5693307 w 9429882"/>
              <a:gd name="connsiteY4" fmla="*/ 3453063 h 5483601"/>
              <a:gd name="connsiteX5" fmla="*/ 5801592 w 9429882"/>
              <a:gd name="connsiteY5" fmla="*/ 3284621 h 5483601"/>
              <a:gd name="connsiteX6" fmla="*/ 5813780 w 9429882"/>
              <a:gd name="connsiteY6" fmla="*/ 0 h 5483601"/>
              <a:gd name="connsiteX0" fmla="*/ 6342188 w 9958290"/>
              <a:gd name="connsiteY0" fmla="*/ 0 h 5483601"/>
              <a:gd name="connsiteX1" fmla="*/ 9958290 w 9958290"/>
              <a:gd name="connsiteY1" fmla="*/ 0 h 5483601"/>
              <a:gd name="connsiteX2" fmla="*/ 9958290 w 9958290"/>
              <a:gd name="connsiteY2" fmla="*/ 5483601 h 5483601"/>
              <a:gd name="connsiteX3" fmla="*/ 579062 w 9958290"/>
              <a:gd name="connsiteY3" fmla="*/ 5471570 h 5483601"/>
              <a:gd name="connsiteX4" fmla="*/ 615000 w 9958290"/>
              <a:gd name="connsiteY4" fmla="*/ 3260558 h 5483601"/>
              <a:gd name="connsiteX5" fmla="*/ 6330000 w 9958290"/>
              <a:gd name="connsiteY5" fmla="*/ 3284621 h 5483601"/>
              <a:gd name="connsiteX6" fmla="*/ 6342188 w 9958290"/>
              <a:gd name="connsiteY6" fmla="*/ 0 h 5483601"/>
              <a:gd name="connsiteX0" fmla="*/ 5998231 w 9614333"/>
              <a:gd name="connsiteY0" fmla="*/ 0 h 5483601"/>
              <a:gd name="connsiteX1" fmla="*/ 9614333 w 9614333"/>
              <a:gd name="connsiteY1" fmla="*/ 0 h 5483601"/>
              <a:gd name="connsiteX2" fmla="*/ 9614333 w 9614333"/>
              <a:gd name="connsiteY2" fmla="*/ 5483601 h 5483601"/>
              <a:gd name="connsiteX3" fmla="*/ 235105 w 9614333"/>
              <a:gd name="connsiteY3" fmla="*/ 5471570 h 5483601"/>
              <a:gd name="connsiteX4" fmla="*/ 271043 w 9614333"/>
              <a:gd name="connsiteY4" fmla="*/ 3260558 h 5483601"/>
              <a:gd name="connsiteX5" fmla="*/ 5986043 w 9614333"/>
              <a:gd name="connsiteY5" fmla="*/ 3284621 h 5483601"/>
              <a:gd name="connsiteX6" fmla="*/ 5998231 w 9614333"/>
              <a:gd name="connsiteY6" fmla="*/ 0 h 5483601"/>
              <a:gd name="connsiteX0" fmla="*/ 5771382 w 9387484"/>
              <a:gd name="connsiteY0" fmla="*/ 0 h 5483601"/>
              <a:gd name="connsiteX1" fmla="*/ 9387484 w 9387484"/>
              <a:gd name="connsiteY1" fmla="*/ 0 h 5483601"/>
              <a:gd name="connsiteX2" fmla="*/ 9387484 w 9387484"/>
              <a:gd name="connsiteY2" fmla="*/ 5483601 h 5483601"/>
              <a:gd name="connsiteX3" fmla="*/ 8256 w 9387484"/>
              <a:gd name="connsiteY3" fmla="*/ 5471570 h 5483601"/>
              <a:gd name="connsiteX4" fmla="*/ 44194 w 9387484"/>
              <a:gd name="connsiteY4" fmla="*/ 3260558 h 5483601"/>
              <a:gd name="connsiteX5" fmla="*/ 5759194 w 9387484"/>
              <a:gd name="connsiteY5" fmla="*/ 3284621 h 5483601"/>
              <a:gd name="connsiteX6" fmla="*/ 5771382 w 9387484"/>
              <a:gd name="connsiteY6" fmla="*/ 0 h 5483601"/>
              <a:gd name="connsiteX0" fmla="*/ 5771382 w 9387484"/>
              <a:gd name="connsiteY0" fmla="*/ 0 h 5483601"/>
              <a:gd name="connsiteX1" fmla="*/ 9387484 w 9387484"/>
              <a:gd name="connsiteY1" fmla="*/ 0 h 5483601"/>
              <a:gd name="connsiteX2" fmla="*/ 9387484 w 9387484"/>
              <a:gd name="connsiteY2" fmla="*/ 5483601 h 5483601"/>
              <a:gd name="connsiteX3" fmla="*/ 8256 w 9387484"/>
              <a:gd name="connsiteY3" fmla="*/ 5471570 h 5483601"/>
              <a:gd name="connsiteX4" fmla="*/ 44194 w 9387484"/>
              <a:gd name="connsiteY4" fmla="*/ 3260558 h 5483601"/>
              <a:gd name="connsiteX5" fmla="*/ 5759194 w 9387484"/>
              <a:gd name="connsiteY5" fmla="*/ 3284621 h 5483601"/>
              <a:gd name="connsiteX6" fmla="*/ 5771382 w 9387484"/>
              <a:gd name="connsiteY6" fmla="*/ 0 h 5483601"/>
              <a:gd name="connsiteX0" fmla="*/ 5773953 w 9390055"/>
              <a:gd name="connsiteY0" fmla="*/ 0 h 5483601"/>
              <a:gd name="connsiteX1" fmla="*/ 9390055 w 9390055"/>
              <a:gd name="connsiteY1" fmla="*/ 0 h 5483601"/>
              <a:gd name="connsiteX2" fmla="*/ 9390055 w 9390055"/>
              <a:gd name="connsiteY2" fmla="*/ 5483601 h 5483601"/>
              <a:gd name="connsiteX3" fmla="*/ 10827 w 9390055"/>
              <a:gd name="connsiteY3" fmla="*/ 5471570 h 5483601"/>
              <a:gd name="connsiteX4" fmla="*/ 46765 w 9390055"/>
              <a:gd name="connsiteY4" fmla="*/ 3260558 h 5483601"/>
              <a:gd name="connsiteX5" fmla="*/ 5761765 w 9390055"/>
              <a:gd name="connsiteY5" fmla="*/ 3284621 h 5483601"/>
              <a:gd name="connsiteX6" fmla="*/ 5773953 w 9390055"/>
              <a:gd name="connsiteY6" fmla="*/ 0 h 5483601"/>
              <a:gd name="connsiteX0" fmla="*/ 5773953 w 9390055"/>
              <a:gd name="connsiteY0" fmla="*/ 0 h 5483601"/>
              <a:gd name="connsiteX1" fmla="*/ 9390055 w 9390055"/>
              <a:gd name="connsiteY1" fmla="*/ 0 h 5483601"/>
              <a:gd name="connsiteX2" fmla="*/ 9390055 w 9390055"/>
              <a:gd name="connsiteY2" fmla="*/ 5483601 h 5483601"/>
              <a:gd name="connsiteX3" fmla="*/ 10827 w 9390055"/>
              <a:gd name="connsiteY3" fmla="*/ 5471570 h 5483601"/>
              <a:gd name="connsiteX4" fmla="*/ 46765 w 9390055"/>
              <a:gd name="connsiteY4" fmla="*/ 3260558 h 5483601"/>
              <a:gd name="connsiteX5" fmla="*/ 5761765 w 9390055"/>
              <a:gd name="connsiteY5" fmla="*/ 3284621 h 5483601"/>
              <a:gd name="connsiteX6" fmla="*/ 5773953 w 9390055"/>
              <a:gd name="connsiteY6" fmla="*/ 0 h 5483601"/>
              <a:gd name="connsiteX0" fmla="*/ 5773953 w 9390055"/>
              <a:gd name="connsiteY0" fmla="*/ 0 h 5483601"/>
              <a:gd name="connsiteX1" fmla="*/ 9390055 w 9390055"/>
              <a:gd name="connsiteY1" fmla="*/ 0 h 5483601"/>
              <a:gd name="connsiteX2" fmla="*/ 9390055 w 9390055"/>
              <a:gd name="connsiteY2" fmla="*/ 5483601 h 5483601"/>
              <a:gd name="connsiteX3" fmla="*/ 10827 w 9390055"/>
              <a:gd name="connsiteY3" fmla="*/ 5471570 h 5483601"/>
              <a:gd name="connsiteX4" fmla="*/ 46765 w 9390055"/>
              <a:gd name="connsiteY4" fmla="*/ 3260558 h 5483601"/>
              <a:gd name="connsiteX5" fmla="*/ 5761765 w 9390055"/>
              <a:gd name="connsiteY5" fmla="*/ 3284621 h 5483601"/>
              <a:gd name="connsiteX6" fmla="*/ 5773953 w 9390055"/>
              <a:gd name="connsiteY6" fmla="*/ 0 h 5483601"/>
              <a:gd name="connsiteX0" fmla="*/ 5773953 w 9390055"/>
              <a:gd name="connsiteY0" fmla="*/ 0 h 5483601"/>
              <a:gd name="connsiteX1" fmla="*/ 9390055 w 9390055"/>
              <a:gd name="connsiteY1" fmla="*/ 0 h 5483601"/>
              <a:gd name="connsiteX2" fmla="*/ 9390055 w 9390055"/>
              <a:gd name="connsiteY2" fmla="*/ 5483601 h 5483601"/>
              <a:gd name="connsiteX3" fmla="*/ 10827 w 9390055"/>
              <a:gd name="connsiteY3" fmla="*/ 5471570 h 5483601"/>
              <a:gd name="connsiteX4" fmla="*/ 46765 w 9390055"/>
              <a:gd name="connsiteY4" fmla="*/ 3260558 h 5483601"/>
              <a:gd name="connsiteX5" fmla="*/ 5761765 w 9390055"/>
              <a:gd name="connsiteY5" fmla="*/ 3284621 h 5483601"/>
              <a:gd name="connsiteX6" fmla="*/ 5773953 w 9390055"/>
              <a:gd name="connsiteY6" fmla="*/ 0 h 5483601"/>
              <a:gd name="connsiteX0" fmla="*/ 5773953 w 9390055"/>
              <a:gd name="connsiteY0" fmla="*/ 0 h 5483601"/>
              <a:gd name="connsiteX1" fmla="*/ 9390055 w 9390055"/>
              <a:gd name="connsiteY1" fmla="*/ 0 h 5483601"/>
              <a:gd name="connsiteX2" fmla="*/ 9390055 w 9390055"/>
              <a:gd name="connsiteY2" fmla="*/ 5483601 h 5483601"/>
              <a:gd name="connsiteX3" fmla="*/ 10827 w 9390055"/>
              <a:gd name="connsiteY3" fmla="*/ 5471570 h 5483601"/>
              <a:gd name="connsiteX4" fmla="*/ 46765 w 9390055"/>
              <a:gd name="connsiteY4" fmla="*/ 3260558 h 5483601"/>
              <a:gd name="connsiteX5" fmla="*/ 5761765 w 9390055"/>
              <a:gd name="connsiteY5" fmla="*/ 3284621 h 5483601"/>
              <a:gd name="connsiteX6" fmla="*/ 5773953 w 9390055"/>
              <a:gd name="connsiteY6" fmla="*/ 0 h 5483601"/>
              <a:gd name="connsiteX0" fmla="*/ 5774574 w 9390676"/>
              <a:gd name="connsiteY0" fmla="*/ 0 h 5483601"/>
              <a:gd name="connsiteX1" fmla="*/ 9390676 w 9390676"/>
              <a:gd name="connsiteY1" fmla="*/ 0 h 5483601"/>
              <a:gd name="connsiteX2" fmla="*/ 9390676 w 9390676"/>
              <a:gd name="connsiteY2" fmla="*/ 5483601 h 5483601"/>
              <a:gd name="connsiteX3" fmla="*/ 11448 w 9390676"/>
              <a:gd name="connsiteY3" fmla="*/ 5471570 h 5483601"/>
              <a:gd name="connsiteX4" fmla="*/ 35354 w 9390676"/>
              <a:gd name="connsiteY4" fmla="*/ 3260558 h 5483601"/>
              <a:gd name="connsiteX5" fmla="*/ 5762386 w 9390676"/>
              <a:gd name="connsiteY5" fmla="*/ 3284621 h 5483601"/>
              <a:gd name="connsiteX6" fmla="*/ 5774574 w 9390676"/>
              <a:gd name="connsiteY6" fmla="*/ 0 h 5483601"/>
              <a:gd name="connsiteX0" fmla="*/ 5774574 w 9390676"/>
              <a:gd name="connsiteY0" fmla="*/ 0 h 5483601"/>
              <a:gd name="connsiteX1" fmla="*/ 9390676 w 9390676"/>
              <a:gd name="connsiteY1" fmla="*/ 0 h 5483601"/>
              <a:gd name="connsiteX2" fmla="*/ 9390676 w 9390676"/>
              <a:gd name="connsiteY2" fmla="*/ 5483601 h 5483601"/>
              <a:gd name="connsiteX3" fmla="*/ 11448 w 9390676"/>
              <a:gd name="connsiteY3" fmla="*/ 5471570 h 5483601"/>
              <a:gd name="connsiteX4" fmla="*/ 35354 w 9390676"/>
              <a:gd name="connsiteY4" fmla="*/ 3260558 h 5483601"/>
              <a:gd name="connsiteX5" fmla="*/ 5762386 w 9390676"/>
              <a:gd name="connsiteY5" fmla="*/ 3284621 h 5483601"/>
              <a:gd name="connsiteX6" fmla="*/ 5774574 w 9390676"/>
              <a:gd name="connsiteY6" fmla="*/ 0 h 5483601"/>
              <a:gd name="connsiteX0" fmla="*/ 5784851 w 9400953"/>
              <a:gd name="connsiteY0" fmla="*/ 0 h 5483601"/>
              <a:gd name="connsiteX1" fmla="*/ 9400953 w 9400953"/>
              <a:gd name="connsiteY1" fmla="*/ 0 h 5483601"/>
              <a:gd name="connsiteX2" fmla="*/ 9400953 w 9400953"/>
              <a:gd name="connsiteY2" fmla="*/ 5483601 h 5483601"/>
              <a:gd name="connsiteX3" fmla="*/ 21725 w 9400953"/>
              <a:gd name="connsiteY3" fmla="*/ 5471570 h 5483601"/>
              <a:gd name="connsiteX4" fmla="*/ 45631 w 9400953"/>
              <a:gd name="connsiteY4" fmla="*/ 3260558 h 5483601"/>
              <a:gd name="connsiteX5" fmla="*/ 5772663 w 9400953"/>
              <a:gd name="connsiteY5" fmla="*/ 3284621 h 5483601"/>
              <a:gd name="connsiteX6" fmla="*/ 5784851 w 9400953"/>
              <a:gd name="connsiteY6" fmla="*/ 0 h 5483601"/>
              <a:gd name="connsiteX0" fmla="*/ 5785903 w 9402005"/>
              <a:gd name="connsiteY0" fmla="*/ 0 h 5483601"/>
              <a:gd name="connsiteX1" fmla="*/ 9402005 w 9402005"/>
              <a:gd name="connsiteY1" fmla="*/ 0 h 5483601"/>
              <a:gd name="connsiteX2" fmla="*/ 9402005 w 9402005"/>
              <a:gd name="connsiteY2" fmla="*/ 5483601 h 5483601"/>
              <a:gd name="connsiteX3" fmla="*/ 22777 w 9402005"/>
              <a:gd name="connsiteY3" fmla="*/ 5471570 h 5483601"/>
              <a:gd name="connsiteX4" fmla="*/ 41332 w 9402005"/>
              <a:gd name="connsiteY4" fmla="*/ 3324058 h 5483601"/>
              <a:gd name="connsiteX5" fmla="*/ 5773715 w 9402005"/>
              <a:gd name="connsiteY5" fmla="*/ 3284621 h 5483601"/>
              <a:gd name="connsiteX6" fmla="*/ 5785903 w 9402005"/>
              <a:gd name="connsiteY6" fmla="*/ 0 h 5483601"/>
              <a:gd name="connsiteX0" fmla="*/ 5766319 w 9382421"/>
              <a:gd name="connsiteY0" fmla="*/ 0 h 5483601"/>
              <a:gd name="connsiteX1" fmla="*/ 9382421 w 9382421"/>
              <a:gd name="connsiteY1" fmla="*/ 0 h 5483601"/>
              <a:gd name="connsiteX2" fmla="*/ 9382421 w 9382421"/>
              <a:gd name="connsiteY2" fmla="*/ 5483601 h 5483601"/>
              <a:gd name="connsiteX3" fmla="*/ 3193 w 9382421"/>
              <a:gd name="connsiteY3" fmla="*/ 5471570 h 5483601"/>
              <a:gd name="connsiteX4" fmla="*/ 686376 w 9382421"/>
              <a:gd name="connsiteY4" fmla="*/ 3247858 h 5483601"/>
              <a:gd name="connsiteX5" fmla="*/ 5754131 w 9382421"/>
              <a:gd name="connsiteY5" fmla="*/ 3284621 h 5483601"/>
              <a:gd name="connsiteX6" fmla="*/ 5766319 w 9382421"/>
              <a:gd name="connsiteY6" fmla="*/ 0 h 5483601"/>
              <a:gd name="connsiteX0" fmla="*/ 5133559 w 8749661"/>
              <a:gd name="connsiteY0" fmla="*/ 0 h 5483601"/>
              <a:gd name="connsiteX1" fmla="*/ 8749661 w 8749661"/>
              <a:gd name="connsiteY1" fmla="*/ 0 h 5483601"/>
              <a:gd name="connsiteX2" fmla="*/ 8749661 w 8749661"/>
              <a:gd name="connsiteY2" fmla="*/ 5483601 h 5483601"/>
              <a:gd name="connsiteX3" fmla="*/ 20048 w 8749661"/>
              <a:gd name="connsiteY3" fmla="*/ 5444958 h 5483601"/>
              <a:gd name="connsiteX4" fmla="*/ 53616 w 8749661"/>
              <a:gd name="connsiteY4" fmla="*/ 3247858 h 5483601"/>
              <a:gd name="connsiteX5" fmla="*/ 5121371 w 8749661"/>
              <a:gd name="connsiteY5" fmla="*/ 3284621 h 5483601"/>
              <a:gd name="connsiteX6" fmla="*/ 5133559 w 8749661"/>
              <a:gd name="connsiteY6" fmla="*/ 0 h 5483601"/>
              <a:gd name="connsiteX0" fmla="*/ 5133559 w 8749661"/>
              <a:gd name="connsiteY0" fmla="*/ 0 h 5483601"/>
              <a:gd name="connsiteX1" fmla="*/ 8749661 w 8749661"/>
              <a:gd name="connsiteY1" fmla="*/ 0 h 5483601"/>
              <a:gd name="connsiteX2" fmla="*/ 8749661 w 8749661"/>
              <a:gd name="connsiteY2" fmla="*/ 5483601 h 5483601"/>
              <a:gd name="connsiteX3" fmla="*/ 20048 w 8749661"/>
              <a:gd name="connsiteY3" fmla="*/ 5444958 h 5483601"/>
              <a:gd name="connsiteX4" fmla="*/ 53616 w 8749661"/>
              <a:gd name="connsiteY4" fmla="*/ 3247858 h 5483601"/>
              <a:gd name="connsiteX5" fmla="*/ 5144618 w 8749661"/>
              <a:gd name="connsiteY5" fmla="*/ 3120858 h 5483601"/>
              <a:gd name="connsiteX6" fmla="*/ 5133559 w 8749661"/>
              <a:gd name="connsiteY6" fmla="*/ 0 h 5483601"/>
              <a:gd name="connsiteX0" fmla="*/ 5133559 w 8749661"/>
              <a:gd name="connsiteY0" fmla="*/ 0 h 5483601"/>
              <a:gd name="connsiteX1" fmla="*/ 8749661 w 8749661"/>
              <a:gd name="connsiteY1" fmla="*/ 0 h 5483601"/>
              <a:gd name="connsiteX2" fmla="*/ 8749661 w 8749661"/>
              <a:gd name="connsiteY2" fmla="*/ 5483601 h 5483601"/>
              <a:gd name="connsiteX3" fmla="*/ 20048 w 8749661"/>
              <a:gd name="connsiteY3" fmla="*/ 5444958 h 5483601"/>
              <a:gd name="connsiteX4" fmla="*/ 53616 w 8749661"/>
              <a:gd name="connsiteY4" fmla="*/ 3247858 h 5483601"/>
              <a:gd name="connsiteX5" fmla="*/ 5144618 w 8749661"/>
              <a:gd name="connsiteY5" fmla="*/ 3197058 h 5483601"/>
              <a:gd name="connsiteX6" fmla="*/ 5133559 w 8749661"/>
              <a:gd name="connsiteY6" fmla="*/ 0 h 5483601"/>
              <a:gd name="connsiteX0" fmla="*/ 5135947 w 8752049"/>
              <a:gd name="connsiteY0" fmla="*/ 0 h 5483601"/>
              <a:gd name="connsiteX1" fmla="*/ 8752049 w 8752049"/>
              <a:gd name="connsiteY1" fmla="*/ 0 h 5483601"/>
              <a:gd name="connsiteX2" fmla="*/ 8752049 w 8752049"/>
              <a:gd name="connsiteY2" fmla="*/ 5483601 h 5483601"/>
              <a:gd name="connsiteX3" fmla="*/ 22436 w 8752049"/>
              <a:gd name="connsiteY3" fmla="*/ 5444958 h 5483601"/>
              <a:gd name="connsiteX4" fmla="*/ 42668 w 8752049"/>
              <a:gd name="connsiteY4" fmla="*/ 3285958 h 5483601"/>
              <a:gd name="connsiteX5" fmla="*/ 5147006 w 8752049"/>
              <a:gd name="connsiteY5" fmla="*/ 3197058 h 5483601"/>
              <a:gd name="connsiteX6" fmla="*/ 5135947 w 8752049"/>
              <a:gd name="connsiteY6" fmla="*/ 0 h 5483601"/>
              <a:gd name="connsiteX0" fmla="*/ 5133559 w 8749661"/>
              <a:gd name="connsiteY0" fmla="*/ 0 h 5483601"/>
              <a:gd name="connsiteX1" fmla="*/ 8749661 w 8749661"/>
              <a:gd name="connsiteY1" fmla="*/ 0 h 5483601"/>
              <a:gd name="connsiteX2" fmla="*/ 8749661 w 8749661"/>
              <a:gd name="connsiteY2" fmla="*/ 5483601 h 5483601"/>
              <a:gd name="connsiteX3" fmla="*/ 20048 w 8749661"/>
              <a:gd name="connsiteY3" fmla="*/ 5444958 h 5483601"/>
              <a:gd name="connsiteX4" fmla="*/ 53614 w 8749661"/>
              <a:gd name="connsiteY4" fmla="*/ 3133558 h 5483601"/>
              <a:gd name="connsiteX5" fmla="*/ 5144618 w 8749661"/>
              <a:gd name="connsiteY5" fmla="*/ 3197058 h 5483601"/>
              <a:gd name="connsiteX6" fmla="*/ 5133559 w 8749661"/>
              <a:gd name="connsiteY6" fmla="*/ 0 h 5483601"/>
              <a:gd name="connsiteX0" fmla="*/ 5133559 w 8749661"/>
              <a:gd name="connsiteY0" fmla="*/ 0 h 5483601"/>
              <a:gd name="connsiteX1" fmla="*/ 8749661 w 8749661"/>
              <a:gd name="connsiteY1" fmla="*/ 0 h 5483601"/>
              <a:gd name="connsiteX2" fmla="*/ 8749661 w 8749661"/>
              <a:gd name="connsiteY2" fmla="*/ 5483601 h 5483601"/>
              <a:gd name="connsiteX3" fmla="*/ 20048 w 8749661"/>
              <a:gd name="connsiteY3" fmla="*/ 5444958 h 5483601"/>
              <a:gd name="connsiteX4" fmla="*/ 53614 w 8749661"/>
              <a:gd name="connsiteY4" fmla="*/ 3133558 h 5483601"/>
              <a:gd name="connsiteX5" fmla="*/ 5144618 w 8749661"/>
              <a:gd name="connsiteY5" fmla="*/ 3197058 h 5483601"/>
              <a:gd name="connsiteX6" fmla="*/ 5133559 w 8749661"/>
              <a:gd name="connsiteY6" fmla="*/ 0 h 5483601"/>
              <a:gd name="connsiteX0" fmla="*/ 5187327 w 8803429"/>
              <a:gd name="connsiteY0" fmla="*/ 0 h 5483601"/>
              <a:gd name="connsiteX1" fmla="*/ 8803429 w 8803429"/>
              <a:gd name="connsiteY1" fmla="*/ 0 h 5483601"/>
              <a:gd name="connsiteX2" fmla="*/ 8803429 w 8803429"/>
              <a:gd name="connsiteY2" fmla="*/ 5483601 h 5483601"/>
              <a:gd name="connsiteX3" fmla="*/ 13488 w 8803429"/>
              <a:gd name="connsiteY3" fmla="*/ 5432258 h 5483601"/>
              <a:gd name="connsiteX4" fmla="*/ 107382 w 8803429"/>
              <a:gd name="connsiteY4" fmla="*/ 3133558 h 5483601"/>
              <a:gd name="connsiteX5" fmla="*/ 5198386 w 8803429"/>
              <a:gd name="connsiteY5" fmla="*/ 3197058 h 5483601"/>
              <a:gd name="connsiteX6" fmla="*/ 5187327 w 8803429"/>
              <a:gd name="connsiteY6" fmla="*/ 0 h 5483601"/>
              <a:gd name="connsiteX0" fmla="*/ 5173839 w 8789941"/>
              <a:gd name="connsiteY0" fmla="*/ 0 h 5483601"/>
              <a:gd name="connsiteX1" fmla="*/ 8789941 w 8789941"/>
              <a:gd name="connsiteY1" fmla="*/ 0 h 5483601"/>
              <a:gd name="connsiteX2" fmla="*/ 8789941 w 8789941"/>
              <a:gd name="connsiteY2" fmla="*/ 5483601 h 5483601"/>
              <a:gd name="connsiteX3" fmla="*/ 0 w 8789941"/>
              <a:gd name="connsiteY3" fmla="*/ 5432258 h 5483601"/>
              <a:gd name="connsiteX4" fmla="*/ 93894 w 8789941"/>
              <a:gd name="connsiteY4" fmla="*/ 3133558 h 5483601"/>
              <a:gd name="connsiteX5" fmla="*/ 5184898 w 8789941"/>
              <a:gd name="connsiteY5" fmla="*/ 3197058 h 5483601"/>
              <a:gd name="connsiteX6" fmla="*/ 5173839 w 8789941"/>
              <a:gd name="connsiteY6" fmla="*/ 0 h 5483601"/>
              <a:gd name="connsiteX0" fmla="*/ 5133559 w 8749661"/>
              <a:gd name="connsiteY0" fmla="*/ 0 h 5483601"/>
              <a:gd name="connsiteX1" fmla="*/ 8749661 w 8749661"/>
              <a:gd name="connsiteY1" fmla="*/ 0 h 5483601"/>
              <a:gd name="connsiteX2" fmla="*/ 8749661 w 8749661"/>
              <a:gd name="connsiteY2" fmla="*/ 5483601 h 5483601"/>
              <a:gd name="connsiteX3" fmla="*/ 0 w 8749661"/>
              <a:gd name="connsiteY3" fmla="*/ 5432258 h 5483601"/>
              <a:gd name="connsiteX4" fmla="*/ 53614 w 8749661"/>
              <a:gd name="connsiteY4" fmla="*/ 3133558 h 5483601"/>
              <a:gd name="connsiteX5" fmla="*/ 5144618 w 8749661"/>
              <a:gd name="connsiteY5" fmla="*/ 3197058 h 5483601"/>
              <a:gd name="connsiteX6" fmla="*/ 5133559 w 8749661"/>
              <a:gd name="connsiteY6" fmla="*/ 0 h 5483601"/>
              <a:gd name="connsiteX0" fmla="*/ 5144253 w 8760355"/>
              <a:gd name="connsiteY0" fmla="*/ 0 h 5483601"/>
              <a:gd name="connsiteX1" fmla="*/ 8760355 w 8760355"/>
              <a:gd name="connsiteY1" fmla="*/ 0 h 5483601"/>
              <a:gd name="connsiteX2" fmla="*/ 8760355 w 8760355"/>
              <a:gd name="connsiteY2" fmla="*/ 5483601 h 5483601"/>
              <a:gd name="connsiteX3" fmla="*/ 10694 w 8760355"/>
              <a:gd name="connsiteY3" fmla="*/ 5432258 h 5483601"/>
              <a:gd name="connsiteX4" fmla="*/ 64308 w 8760355"/>
              <a:gd name="connsiteY4" fmla="*/ 3133558 h 5483601"/>
              <a:gd name="connsiteX5" fmla="*/ 5155312 w 8760355"/>
              <a:gd name="connsiteY5" fmla="*/ 3197058 h 5483601"/>
              <a:gd name="connsiteX6" fmla="*/ 5144253 w 8760355"/>
              <a:gd name="connsiteY6" fmla="*/ 0 h 548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60355" h="5483601">
                <a:moveTo>
                  <a:pt x="5144253" y="0"/>
                </a:moveTo>
                <a:lnTo>
                  <a:pt x="8760355" y="0"/>
                </a:lnTo>
                <a:lnTo>
                  <a:pt x="8760355" y="5483601"/>
                </a:lnTo>
                <a:lnTo>
                  <a:pt x="10694" y="5432258"/>
                </a:lnTo>
                <a:cubicBezTo>
                  <a:pt x="-29586" y="4848058"/>
                  <a:pt x="56314" y="3678523"/>
                  <a:pt x="64308" y="3133558"/>
                </a:cubicBezTo>
                <a:lnTo>
                  <a:pt x="5155312" y="3197058"/>
                </a:lnTo>
                <a:cubicBezTo>
                  <a:pt x="5159375" y="2102184"/>
                  <a:pt x="5140190" y="1094874"/>
                  <a:pt x="514425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76970-B76F-7608-0205-5F2B4458577F}"/>
              </a:ext>
            </a:extLst>
          </p:cNvPr>
          <p:cNvSpPr txBox="1"/>
          <p:nvPr/>
        </p:nvSpPr>
        <p:spPr>
          <a:xfrm flipH="1">
            <a:off x="1156116" y="301914"/>
            <a:ext cx="6399720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 &amp; Service Automation using GCP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Ericsson Global India Pvt. Ltd. Noida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95A37B-AD69-3E9B-731F-6F72DFE88CF2}"/>
              </a:ext>
            </a:extLst>
          </p:cNvPr>
          <p:cNvSpPr/>
          <p:nvPr/>
        </p:nvSpPr>
        <p:spPr>
          <a:xfrm>
            <a:off x="354620" y="276729"/>
            <a:ext cx="754694" cy="754694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724409-4B74-9EC0-4B45-4BDAD77AF962}"/>
              </a:ext>
            </a:extLst>
          </p:cNvPr>
          <p:cNvSpPr/>
          <p:nvPr/>
        </p:nvSpPr>
        <p:spPr>
          <a:xfrm>
            <a:off x="7954481" y="262578"/>
            <a:ext cx="748125" cy="748125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Rectangle 1" descr="House">
            <a:extLst>
              <a:ext uri="{FF2B5EF4-FFF2-40B4-BE49-F238E27FC236}">
                <a16:creationId xmlns:a16="http://schemas.microsoft.com/office/drawing/2014/main" id="{1E0B6478-FD90-6EB6-5CBC-C4AA0B2B4811}"/>
              </a:ext>
            </a:extLst>
          </p:cNvPr>
          <p:cNvSpPr/>
          <p:nvPr/>
        </p:nvSpPr>
        <p:spPr>
          <a:xfrm>
            <a:off x="428771" y="293131"/>
            <a:ext cx="606392" cy="60639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ectangle 2" descr="Podcast">
            <a:extLst>
              <a:ext uri="{FF2B5EF4-FFF2-40B4-BE49-F238E27FC236}">
                <a16:creationId xmlns:a16="http://schemas.microsoft.com/office/drawing/2014/main" id="{6CDE304A-FFCC-4DF3-B1F1-BEDCF6ECE4D4}"/>
              </a:ext>
            </a:extLst>
          </p:cNvPr>
          <p:cNvSpPr/>
          <p:nvPr/>
        </p:nvSpPr>
        <p:spPr>
          <a:xfrm>
            <a:off x="8025347" y="313644"/>
            <a:ext cx="606392" cy="60639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30974-8A41-0B65-E8C6-03C84C58D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5" b="25839"/>
          <a:stretch/>
        </p:blipFill>
        <p:spPr bwMode="auto">
          <a:xfrm>
            <a:off x="424952" y="3591089"/>
            <a:ext cx="4824663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A6E8F-69B6-3D9E-9A2B-D3A2B01D0423}"/>
              </a:ext>
            </a:extLst>
          </p:cNvPr>
          <p:cNvSpPr txBox="1"/>
          <p:nvPr/>
        </p:nvSpPr>
        <p:spPr>
          <a:xfrm flipH="1">
            <a:off x="8802157" y="320363"/>
            <a:ext cx="597424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Student: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Shubham Tiwari, 101916126, 4CSE12,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 25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July 25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2023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E44A7-6F1A-4D97-6413-76F603FF263D}"/>
              </a:ext>
            </a:extLst>
          </p:cNvPr>
          <p:cNvSpPr txBox="1"/>
          <p:nvPr/>
        </p:nvSpPr>
        <p:spPr>
          <a:xfrm>
            <a:off x="404706" y="1018949"/>
            <a:ext cx="4824663" cy="2554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Company: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EGI Pvt. Ltd </a:t>
            </a:r>
          </a:p>
          <a:p>
            <a:pPr marL="457200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5G pioneer</a:t>
            </a:r>
          </a:p>
          <a:p>
            <a:pPr marL="457200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communication Services</a:t>
            </a:r>
          </a:p>
          <a:p>
            <a:pPr marL="457200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connectivity solution</a:t>
            </a:r>
          </a:p>
          <a:p>
            <a:pPr marL="457200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60K+ Patents of ranges of Technologies i.e., Cellular IoT, 5G, Smartphones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19BB-6A9E-0CFC-080F-083F7A5E9B91}"/>
              </a:ext>
            </a:extLst>
          </p:cNvPr>
          <p:cNvSpPr txBox="1"/>
          <p:nvPr/>
        </p:nvSpPr>
        <p:spPr>
          <a:xfrm>
            <a:off x="5388610" y="1009800"/>
            <a:ext cx="4824663" cy="38625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Internship: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@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EGI Pvt. Ltd 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familiarity with internal tools and techniques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Udemy Course on GCP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with GCP based Data Ingestion Automation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E2E Product development and deployment of above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the solution for an internal tool needs to be rearchitected to make it lightweight.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07BFA8-A107-B83B-6EC5-6ED1EBC9841A}"/>
              </a:ext>
            </a:extLst>
          </p:cNvPr>
          <p:cNvGrpSpPr/>
          <p:nvPr/>
        </p:nvGrpSpPr>
        <p:grpSpPr>
          <a:xfrm>
            <a:off x="10447355" y="1028249"/>
            <a:ext cx="4317375" cy="9370072"/>
            <a:chOff x="5404141" y="1028249"/>
            <a:chExt cx="4317375" cy="937007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B0FE9CF-A506-A6CF-FB2B-69D3332ABFF2}"/>
                </a:ext>
              </a:extLst>
            </p:cNvPr>
            <p:cNvSpPr/>
            <p:nvPr/>
          </p:nvSpPr>
          <p:spPr>
            <a:xfrm>
              <a:off x="5404141" y="1028249"/>
              <a:ext cx="4317375" cy="936165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55C04-7CDA-B454-F836-E2434EECCABA}"/>
                </a:ext>
              </a:extLst>
            </p:cNvPr>
            <p:cNvSpPr txBox="1"/>
            <p:nvPr/>
          </p:nvSpPr>
          <p:spPr>
            <a:xfrm>
              <a:off x="5404141" y="1099005"/>
              <a:ext cx="3727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Learnings - During Intern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2" descr="A hexagons with icons&#10;&#10;Description automatically generated with low confidence">
              <a:extLst>
                <a:ext uri="{FF2B5EF4-FFF2-40B4-BE49-F238E27FC236}">
                  <a16:creationId xmlns:a16="http://schemas.microsoft.com/office/drawing/2014/main" id="{110D5C97-658D-F3E0-3C51-E6EE9B79B3B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8" r="7413"/>
            <a:stretch/>
          </p:blipFill>
          <p:spPr bwMode="auto">
            <a:xfrm>
              <a:off x="5575300" y="1518082"/>
              <a:ext cx="3441700" cy="2057400"/>
            </a:xfrm>
            <a:prstGeom prst="rect">
              <a:avLst/>
            </a:prstGeom>
            <a:noFill/>
            <a:ln>
              <a:noFill/>
            </a:ln>
            <a:effectLst>
              <a:glow>
                <a:schemeClr val="accent1">
                  <a:lumMod val="5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93F4CD64-F175-04AE-23CB-6EE757419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81" b="89893" l="3371" r="92884">
                          <a14:foregroundMark x1="56501" y1="8887" x2="9256" y2="41211"/>
                          <a14:foregroundMark x1="9256" y1="41211" x2="54521" y2="39404"/>
                          <a14:foregroundMark x1="54521" y1="39404" x2="55538" y2="39404"/>
                          <a14:foregroundMark x1="61423" y1="15186" x2="48636" y2="4395"/>
                          <a14:foregroundMark x1="5350" y1="48389" x2="15195" y2="55566"/>
                          <a14:foregroundMark x1="89941" y1="34912" x2="92884" y2="43896"/>
                          <a14:foregroundMark x1="46656" y1="11572" x2="37828" y2="9766"/>
                          <a14:foregroundMark x1="37828" y1="9766" x2="62386" y2="34033"/>
                          <a14:foregroundMark x1="62386" y1="34033" x2="18941" y2="39209"/>
                          <a14:foregroundMark x1="18941" y1="39209" x2="6314" y2="66357"/>
                          <a14:foregroundMark x1="4334" y1="55566" x2="3371" y2="34033"/>
                          <a14:foregroundMark x1="52541" y1="6201" x2="70251" y2="26855"/>
                          <a14:foregroundMark x1="70251" y1="26855" x2="44302" y2="1514"/>
                          <a14:foregroundMark x1="44302" y1="1514" x2="41734" y2="781"/>
                          <a14:foregroundMark x1="76190" y1="42090" x2="32691" y2="64014"/>
                          <a14:foregroundMark x1="32691" y1="64014" x2="45693" y2="74414"/>
                          <a14:foregroundMark x1="45693" y1="74414" x2="49599" y2="81592"/>
                          <a14:foregroundMark x1="82076" y1="60059" x2="82076" y2="60938"/>
                          <a14:foregroundMark x1="51578" y1="77100" x2="53558" y2="77100"/>
                          <a14:foregroundMark x1="53558" y1="77100" x2="54521" y2="82520"/>
                          <a14:foregroundMark x1="54521" y1="82520" x2="66346" y2="72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809" y="3665715"/>
              <a:ext cx="865977" cy="949016"/>
            </a:xfrm>
            <a:prstGeom prst="rect">
              <a:avLst/>
            </a:prstGeom>
            <a:noFill/>
            <a:effectLst>
              <a:glow rad="12700">
                <a:schemeClr val="tx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andas - Python Data Analysis Library">
              <a:extLst>
                <a:ext uri="{FF2B5EF4-FFF2-40B4-BE49-F238E27FC236}">
                  <a16:creationId xmlns:a16="http://schemas.microsoft.com/office/drawing/2014/main" id="{DFFA6640-29C2-63C0-1E65-813DF32621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53" b="89947" l="10487" r="89139">
                          <a14:foregroundMark x1="40075" y1="27513" x2="39384" y2="38246"/>
                          <a14:foregroundMark x1="59551" y1="16402" x2="58427" y2="33862"/>
                          <a14:foregroundMark x1="46652" y1="31683" x2="47337" y2="39265"/>
                          <a14:foregroundMark x1="46227" y1="26984" x2="46464" y2="29603"/>
                          <a14:foregroundMark x1="45793" y1="22194" x2="45844" y2="22751"/>
                          <a14:foregroundMark x1="45610" y1="20162" x2="45653" y2="20635"/>
                          <a14:foregroundMark x1="52434" y1="30172" x2="52434" y2="26984"/>
                          <a14:foregroundMark x1="52434" y1="40438" x2="52434" y2="35788"/>
                          <a14:foregroundMark x1="52434" y1="51915" x2="52434" y2="43762"/>
                          <a14:foregroundMark x1="52434" y1="43762" x2="52434" y2="51915"/>
                          <a14:foregroundMark x1="52434" y1="35788" x2="52434" y2="40438"/>
                          <a14:foregroundMark x1="52434" y1="26984" x2="52434" y2="30172"/>
                          <a14:foregroundMark x1="51387" y1="29414" x2="51311" y2="27513"/>
                          <a14:foregroundMark x1="51770" y1="38963" x2="51667" y2="36398"/>
                          <a14:foregroundMark x1="52299" y1="52197" x2="51916" y2="42612"/>
                          <a14:foregroundMark x1="68539" y1="74603" x2="67790" y2="79894"/>
                          <a14:foregroundMark x1="82772" y1="73545" x2="85019" y2="74074"/>
                          <a14:foregroundMark x1="84406" y1="84683" x2="84270" y2="84656"/>
                          <a14:foregroundMark x1="11610" y1="75661" x2="11610" y2="84656"/>
                          <a14:foregroundMark x1="25843" y1="76190" x2="27341" y2="78836"/>
                          <a14:foregroundMark x1="40449" y1="74074" x2="40449" y2="82540"/>
                          <a14:foregroundMark x1="47940" y1="29101" x2="47940" y2="28042"/>
                          <a14:foregroundMark x1="52060" y1="36508" x2="52809" y2="37566"/>
                          <a14:foregroundMark x1="10861" y1="87831" x2="10487" y2="89947"/>
                          <a14:backgroundMark x1="43820" y1="22751" x2="43820" y2="26984"/>
                          <a14:backgroundMark x1="38202" y1="38095" x2="37828" y2="43915"/>
                          <a14:backgroundMark x1="37828" y1="43915" x2="37828" y2="46561"/>
                          <a14:backgroundMark x1="37828" y1="46561" x2="37828" y2="32804"/>
                          <a14:backgroundMark x1="50187" y1="56614" x2="54307" y2="57143"/>
                          <a14:backgroundMark x1="83895" y1="85714" x2="86517" y2="86243"/>
                          <a14:backgroundMark x1="51311" y1="33862" x2="52809" y2="33862"/>
                          <a14:backgroundMark x1="52809" y1="33862" x2="51311" y2="32275"/>
                          <a14:backgroundMark x1="51311" y1="32275" x2="52809" y2="32804"/>
                          <a14:backgroundMark x1="52809" y1="41270" x2="51311" y2="41270"/>
                          <a14:backgroundMark x1="47191" y1="31217" x2="46442" y2="31217"/>
                          <a14:backgroundMark x1="43820" y1="17460" x2="44569" y2="20635"/>
                          <a14:backgroundMark x1="44569" y1="20635" x2="44569" y2="21693"/>
                          <a14:backgroundMark x1="44569" y1="21693" x2="44944" y2="227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9" t="1992" r="5849" b="6958"/>
            <a:stretch/>
          </p:blipFill>
          <p:spPr bwMode="auto">
            <a:xfrm>
              <a:off x="6840548" y="3697276"/>
              <a:ext cx="1025480" cy="746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ocker Logo png images | PNGWing">
              <a:extLst>
                <a:ext uri="{FF2B5EF4-FFF2-40B4-BE49-F238E27FC236}">
                  <a16:creationId xmlns:a16="http://schemas.microsoft.com/office/drawing/2014/main" id="{EAA69884-A9E9-2E15-5C30-24E0E0782D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8478" y1="21538" x2="40000" y2="21846"/>
                          <a14:foregroundMark x1="46522" y1="21538" x2="48043" y2="21846"/>
                          <a14:foregroundMark x1="52609" y1="14308" x2="53152" y2="13538"/>
                          <a14:foregroundMark x1="53152" y1="21846" x2="53478" y2="23077"/>
                          <a14:foregroundMark x1="53261" y1="28462" x2="54457" y2="29846"/>
                          <a14:foregroundMark x1="58913" y1="29231" x2="60109" y2="30769"/>
                          <a14:foregroundMark x1="45000" y1="28923" x2="46087" y2="29846"/>
                          <a14:foregroundMark x1="40435" y1="29692" x2="37935" y2="28923"/>
                          <a14:foregroundMark x1="31957" y1="28462" x2="33043" y2="30154"/>
                          <a14:foregroundMark x1="25761" y1="76308" x2="25761" y2="81231"/>
                          <a14:foregroundMark x1="30217" y1="81385" x2="30217" y2="81385"/>
                          <a14:foregroundMark x1="42283" y1="80000" x2="42283" y2="80000"/>
                          <a14:foregroundMark x1="53043" y1="73846" x2="53043" y2="73846"/>
                          <a14:foregroundMark x1="65652" y1="79385" x2="65652" y2="79385"/>
                          <a14:foregroundMark x1="79783" y1="77231" x2="79783" y2="77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0" t="4897" r="13659" b="6282"/>
            <a:stretch/>
          </p:blipFill>
          <p:spPr bwMode="auto">
            <a:xfrm>
              <a:off x="8061469" y="3611584"/>
              <a:ext cx="1025480" cy="881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blue and white sign with white text&#10;&#10;Description automatically generated with low confidence">
              <a:extLst>
                <a:ext uri="{FF2B5EF4-FFF2-40B4-BE49-F238E27FC236}">
                  <a16:creationId xmlns:a16="http://schemas.microsoft.com/office/drawing/2014/main" id="{DA8F1EF9-A6AF-8718-D4E3-E0E8E1B58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97" b="50000"/>
            <a:stretch/>
          </p:blipFill>
          <p:spPr>
            <a:xfrm>
              <a:off x="5785391" y="6488726"/>
              <a:ext cx="1796290" cy="881166"/>
            </a:xfrm>
            <a:prstGeom prst="rect">
              <a:avLst/>
            </a:prstGeom>
          </p:spPr>
        </p:pic>
        <p:pic>
          <p:nvPicPr>
            <p:cNvPr id="16" name="Picture 15" descr="A picture containing text, font, screenshot, graphic design&#10;&#10;Description automatically generated">
              <a:extLst>
                <a:ext uri="{FF2B5EF4-FFF2-40B4-BE49-F238E27FC236}">
                  <a16:creationId xmlns:a16="http://schemas.microsoft.com/office/drawing/2014/main" id="{EBF73A6B-839F-B704-E447-27DA20DAD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33" b="49772"/>
            <a:stretch/>
          </p:blipFill>
          <p:spPr>
            <a:xfrm>
              <a:off x="5786809" y="4700780"/>
              <a:ext cx="1796290" cy="881166"/>
            </a:xfrm>
            <a:prstGeom prst="rect">
              <a:avLst/>
            </a:prstGeom>
          </p:spPr>
        </p:pic>
        <p:pic>
          <p:nvPicPr>
            <p:cNvPr id="17" name="Picture 16" descr="A green sign with white text&#10;&#10;Description automatically generated with medium confidence">
              <a:extLst>
                <a:ext uri="{FF2B5EF4-FFF2-40B4-BE49-F238E27FC236}">
                  <a16:creationId xmlns:a16="http://schemas.microsoft.com/office/drawing/2014/main" id="{5015A3E1-3AB9-ED13-05A0-3D8DB626C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57" b="50138"/>
            <a:stretch/>
          </p:blipFill>
          <p:spPr>
            <a:xfrm>
              <a:off x="5785391" y="5581946"/>
              <a:ext cx="1796290" cy="9067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5E94E9-5BE9-110C-B808-F60A3ED55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79787" y="4700547"/>
              <a:ext cx="1025480" cy="12799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178978-25D0-A393-5847-3AA3849A0AA6}"/>
                </a:ext>
              </a:extLst>
            </p:cNvPr>
            <p:cNvSpPr txBox="1"/>
            <p:nvPr/>
          </p:nvSpPr>
          <p:spPr>
            <a:xfrm>
              <a:off x="7463905" y="5960514"/>
              <a:ext cx="191836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Telecom </a:t>
              </a:r>
            </a:p>
            <a:p>
              <a:pPr algn="ctr">
                <a:spcAft>
                  <a:spcPts val="600"/>
                </a:spcAft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fundamentals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34" name="Picture 10" descr="Automation Logo Building PNG, Clipart, Advanced Systems Concepts Inc,  Automation, Black And White, Building, Circle Free">
              <a:extLst>
                <a:ext uri="{FF2B5EF4-FFF2-40B4-BE49-F238E27FC236}">
                  <a16:creationId xmlns:a16="http://schemas.microsoft.com/office/drawing/2014/main" id="{2518540C-26DD-1631-3C18-24495A404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584" b="98464" l="9753" r="89973">
                          <a14:foregroundMark x1="57280" y1="13823" x2="57280" y2="8532"/>
                          <a14:foregroundMark x1="53022" y1="5461" x2="54121" y2="3754"/>
                          <a14:foregroundMark x1="46291" y1="27645" x2="47802" y2="28840"/>
                          <a14:foregroundMark x1="56868" y1="56143" x2="56181" y2="56143"/>
                          <a14:foregroundMark x1="62088" y1="88396" x2="61264" y2="93515"/>
                          <a14:foregroundMark x1="57143" y1="98464" x2="57143" y2="984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1668" y="6739154"/>
              <a:ext cx="1178984" cy="949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F0E094-F95A-6D23-372F-1D948CD5AA26}"/>
                </a:ext>
              </a:extLst>
            </p:cNvPr>
            <p:cNvSpPr txBox="1"/>
            <p:nvPr/>
          </p:nvSpPr>
          <p:spPr>
            <a:xfrm>
              <a:off x="7568536" y="7631181"/>
              <a:ext cx="1562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Automation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DEC964-3FFD-3DB3-CA07-DD4710EE90B0}"/>
                </a:ext>
              </a:extLst>
            </p:cNvPr>
            <p:cNvSpPr txBox="1"/>
            <p:nvPr/>
          </p:nvSpPr>
          <p:spPr>
            <a:xfrm>
              <a:off x="5648978" y="7348583"/>
              <a:ext cx="19183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Core-Values</a:t>
              </a:r>
              <a:endPara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4A1128-59C1-A6F1-A2A5-53FE10D0DD12}"/>
                </a:ext>
              </a:extLst>
            </p:cNvPr>
            <p:cNvSpPr txBox="1"/>
            <p:nvPr/>
          </p:nvSpPr>
          <p:spPr>
            <a:xfrm>
              <a:off x="5414652" y="8151552"/>
              <a:ext cx="430686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Learnings - During College</a:t>
              </a:r>
            </a:p>
            <a:p>
              <a:pPr marL="342900" indent="-342900" algn="just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Computing &amp; Projects</a:t>
              </a:r>
            </a:p>
            <a:p>
              <a:pPr marL="342900" indent="-342900" algn="just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 &amp; Projects</a:t>
              </a:r>
            </a:p>
            <a:p>
              <a:pPr marL="342900" indent="-342900" algn="just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Python, Scala, DBMS, Docker</a:t>
              </a:r>
            </a:p>
            <a:p>
              <a:pPr marL="342900" indent="-342900" algn="just">
                <a:spcAft>
                  <a:spcPts val="600"/>
                </a:spcAft>
                <a:buFont typeface="Wingdings" panose="05000000000000000000" pitchFamily="2" charset="2"/>
                <a:buChar char="ü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Elective – Edge AI &amp; Robotics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C586D2-E36D-4537-173C-F96A6AC8E15E}"/>
              </a:ext>
            </a:extLst>
          </p:cNvPr>
          <p:cNvGrpSpPr/>
          <p:nvPr/>
        </p:nvGrpSpPr>
        <p:grpSpPr>
          <a:xfrm>
            <a:off x="6201509" y="5084217"/>
            <a:ext cx="3505943" cy="2737013"/>
            <a:chOff x="5666966" y="1702738"/>
            <a:chExt cx="3505943" cy="2737013"/>
          </a:xfrm>
        </p:grpSpPr>
        <p:pic>
          <p:nvPicPr>
            <p:cNvPr id="45" name="Picture 14" descr="Money Bag icon PNG and SVG Free Download">
              <a:extLst>
                <a:ext uri="{FF2B5EF4-FFF2-40B4-BE49-F238E27FC236}">
                  <a16:creationId xmlns:a16="http://schemas.microsoft.com/office/drawing/2014/main" id="{AB942C12-7882-D30E-802E-D33CB9317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078" b="96094" l="1523" r="94924">
                          <a14:foregroundMark x1="25888" y1="60938" x2="24873" y2="64453"/>
                          <a14:foregroundMark x1="24873" y1="64453" x2="23858" y2="73047"/>
                          <a14:foregroundMark x1="23858" y1="73047" x2="23858" y2="73047"/>
                          <a14:foregroundMark x1="29949" y1="51172" x2="29949" y2="51172"/>
                          <a14:foregroundMark x1="68528" y1="50000" x2="68528" y2="50000"/>
                          <a14:foregroundMark x1="82234" y1="66016" x2="82234" y2="66016"/>
                          <a14:foregroundMark x1="82234" y1="66016" x2="71066" y2="87500"/>
                          <a14:foregroundMark x1="71066" y1="87500" x2="39594" y2="96484"/>
                          <a14:foregroundMark x1="39594" y1="96484" x2="19289" y2="74609"/>
                          <a14:foregroundMark x1="19289" y1="74609" x2="20812" y2="64453"/>
                          <a14:foregroundMark x1="20812" y1="64453" x2="8629" y2="80859"/>
                          <a14:foregroundMark x1="8629" y1="80859" x2="22335" y2="55859"/>
                          <a14:foregroundMark x1="22335" y1="55859" x2="41624" y2="39063"/>
                          <a14:foregroundMark x1="41624" y1="39063" x2="72589" y2="45703"/>
                          <a14:foregroundMark x1="72589" y1="45703" x2="84264" y2="76172"/>
                          <a14:foregroundMark x1="84264" y1="76172" x2="79695" y2="51953"/>
                          <a14:foregroundMark x1="79695" y1="51953" x2="66497" y2="68750"/>
                          <a14:foregroundMark x1="66497" y1="68750" x2="46193" y2="57813"/>
                          <a14:foregroundMark x1="46193" y1="57813" x2="42132" y2="75000"/>
                          <a14:foregroundMark x1="42132" y1="75000" x2="61421" y2="77734"/>
                          <a14:foregroundMark x1="87817" y1="67188" x2="87817" y2="82031"/>
                          <a14:foregroundMark x1="87817" y1="82031" x2="53299" y2="93750"/>
                          <a14:foregroundMark x1="53299" y1="93750" x2="27411" y2="92969"/>
                          <a14:foregroundMark x1="27411" y1="92969" x2="13706" y2="87109"/>
                          <a14:foregroundMark x1="13706" y1="87109" x2="15736" y2="90625"/>
                          <a14:foregroundMark x1="15736" y1="90625" x2="9645" y2="67578"/>
                          <a14:foregroundMark x1="9645" y1="67578" x2="29442" y2="46094"/>
                          <a14:foregroundMark x1="29442" y1="46094" x2="2538" y2="77344"/>
                          <a14:foregroundMark x1="2538" y1="77344" x2="5584" y2="78906"/>
                          <a14:foregroundMark x1="5584" y1="78906" x2="22335" y2="91797"/>
                          <a14:foregroundMark x1="22335" y1="91797" x2="6599" y2="83203"/>
                          <a14:foregroundMark x1="89848" y1="76172" x2="86802" y2="90234"/>
                          <a14:foregroundMark x1="86802" y1="90234" x2="59898" y2="93750"/>
                          <a14:foregroundMark x1="59898" y1="93750" x2="42132" y2="96484"/>
                          <a14:foregroundMark x1="42132" y1="96484" x2="83756" y2="89063"/>
                          <a14:foregroundMark x1="83756" y1="89063" x2="95431" y2="77734"/>
                          <a14:foregroundMark x1="50761" y1="16797" x2="50761" y2="9766"/>
                          <a14:foregroundMark x1="50761" y1="9766" x2="50761" y2="5078"/>
                          <a14:foregroundMark x1="55838" y1="52734" x2="55838" y2="52734"/>
                          <a14:foregroundMark x1="55838" y1="52734" x2="39086" y2="60156"/>
                          <a14:foregroundMark x1="39086" y1="60156" x2="49746" y2="48047"/>
                          <a14:foregroundMark x1="49746" y1="48047" x2="59898" y2="55078"/>
                          <a14:foregroundMark x1="50254" y1="58984" x2="51777" y2="81250"/>
                          <a14:foregroundMark x1="51777" y1="81250" x2="38071" y2="75000"/>
                          <a14:foregroundMark x1="38071" y1="75000" x2="55330" y2="67188"/>
                          <a14:foregroundMark x1="55330" y1="67188" x2="58883" y2="70703"/>
                        </a14:backgroundRemoval>
                      </a14:imgEffect>
                      <a14:imgEffect>
                        <a14:sharpenSoften amount="-1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80000" contrast="-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7726" y="3133331"/>
              <a:ext cx="704283" cy="91521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6" descr="Democratizing Dataproc — dunnhumby's journey on Google Cloud Platform | by  Jamie Thomson | dunnhumby Data Science &amp; Engineering | Medium">
              <a:extLst>
                <a:ext uri="{FF2B5EF4-FFF2-40B4-BE49-F238E27FC236}">
                  <a16:creationId xmlns:a16="http://schemas.microsoft.com/office/drawing/2014/main" id="{70682440-33A0-DCF7-F58E-21D126AEB3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16765" b="90000" l="65770" r="92301">
                          <a14:foregroundMark x1="79592" y1="39118" x2="78479" y2="41471"/>
                          <a14:foregroundMark x1="78479" y1="41471" x2="78015" y2="55000"/>
                          <a14:foregroundMark x1="78015" y1="55000" x2="76809" y2="50588"/>
                          <a14:foregroundMark x1="76809" y1="50588" x2="75881" y2="47647"/>
                          <a14:foregroundMark x1="75881" y1="47647" x2="78386" y2="32353"/>
                          <a14:foregroundMark x1="78386" y1="32353" x2="80056" y2="39118"/>
                          <a14:foregroundMark x1="80056" y1="39118" x2="82189" y2="47353"/>
                          <a14:foregroundMark x1="82189" y1="47353" x2="83210" y2="51765"/>
                          <a14:foregroundMark x1="83210" y1="51765" x2="80427" y2="50588"/>
                          <a14:foregroundMark x1="80427" y1="50588" x2="76716" y2="46471"/>
                          <a14:foregroundMark x1="76716" y1="46471" x2="75881" y2="54412"/>
                          <a14:foregroundMark x1="79406" y1="33529" x2="79963" y2="35882"/>
                          <a14:foregroundMark x1="77273" y1="84706" x2="77273" y2="84706"/>
                          <a14:foregroundMark x1="85900" y1="83529" x2="85900" y2="83529"/>
                          <a14:foregroundMark x1="87755" y1="84118" x2="87755" y2="84118"/>
                          <a14:foregroundMark x1="89425" y1="83824" x2="89425" y2="83824"/>
                          <a14:foregroundMark x1="91280" y1="84706" x2="91280" y2="84706"/>
                          <a14:foregroundMark x1="92393" y1="83235" x2="92393" y2="83235"/>
                          <a14:foregroundMark x1="65770" y1="83235" x2="65770" y2="83235"/>
                          <a14:foregroundMark x1="68553" y1="84706" x2="68553" y2="84706"/>
                          <a14:foregroundMark x1="71800" y1="86471" x2="71800" y2="86471"/>
                          <a14:foregroundMark x1="73933" y1="84706" x2="73933" y2="84706"/>
                          <a14:foregroundMark x1="69481" y1="84706" x2="69481" y2="84706"/>
                          <a14:foregroundMark x1="81911" y1="82647" x2="81911" y2="82647"/>
                          <a14:foregroundMark x1="84416" y1="84412" x2="84416" y2="84412"/>
                          <a14:foregroundMark x1="83210" y1="86471" x2="83210" y2="86471"/>
                          <a14:foregroundMark x1="83859" y1="85294" x2="83859" y2="85294"/>
                          <a14:foregroundMark x1="83673" y1="85000" x2="83673" y2="85000"/>
                          <a14:foregroundMark x1="80891" y1="83824" x2="80891" y2="83824"/>
                          <a14:foregroundMark x1="80798" y1="85588" x2="80798" y2="85588"/>
                          <a14:foregroundMark x1="80891" y1="86765" x2="80891" y2="86765"/>
                          <a14:foregroundMark x1="79685" y1="86176" x2="79685" y2="86176"/>
                          <a14:foregroundMark x1="80334" y1="84706" x2="80334" y2="84706"/>
                          <a14:foregroundMark x1="80519" y1="84706" x2="80519" y2="84706"/>
                          <a14:foregroundMark x1="80519" y1="84706" x2="80519" y2="84706"/>
                          <a14:foregroundMark x1="80519" y1="84706" x2="80519" y2="84706"/>
                          <a14:backgroundMark x1="80427" y1="86765" x2="80427" y2="86765"/>
                          <a14:backgroundMark x1="80427" y1="84118" x2="80427" y2="84118"/>
                          <a14:backgroundMark x1="83859" y1="84412" x2="83859" y2="84412"/>
                          <a14:backgroundMark x1="83395" y1="84118" x2="83395" y2="84118"/>
                          <a14:backgroundMark x1="83859" y1="84118" x2="83859" y2="84118"/>
                          <a14:backgroundMark x1="83395" y1="84412" x2="83395" y2="84412"/>
                          <a14:backgroundMark x1="83488" y1="84412" x2="83673" y2="84118"/>
                          <a14:backgroundMark x1="80519" y1="86471" x2="80519" y2="86471"/>
                          <a14:backgroundMark x1="80566" y1="86176" x2="80612" y2="85882"/>
                          <a14:backgroundMark x1="80519" y1="86471" x2="80566" y2="86176"/>
                          <a14:backgroundMark x1="80658" y1="86176" x2="80705" y2="86471"/>
                          <a14:backgroundMark x1="80612" y1="85882" x2="80658" y2="86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14" t="15360" r="11044" b="28212"/>
            <a:stretch/>
          </p:blipFill>
          <p:spPr bwMode="auto">
            <a:xfrm>
              <a:off x="6082873" y="1713938"/>
              <a:ext cx="841681" cy="73278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8" descr="Cloud Composer">
              <a:extLst>
                <a:ext uri="{FF2B5EF4-FFF2-40B4-BE49-F238E27FC236}">
                  <a16:creationId xmlns:a16="http://schemas.microsoft.com/office/drawing/2014/main" id="{9EC17796-02D3-70D8-73E2-7A9DF7C54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4058" y="1702738"/>
              <a:ext cx="707886" cy="70788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F8C5C1-3850-3F81-1A07-669B1F4BB1D1}"/>
                </a:ext>
              </a:extLst>
            </p:cNvPr>
            <p:cNvSpPr txBox="1"/>
            <p:nvPr/>
          </p:nvSpPr>
          <p:spPr>
            <a:xfrm flipH="1">
              <a:off x="5666966" y="2533226"/>
              <a:ext cx="1673493" cy="33855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Dataproc</a:t>
              </a:r>
              <a:endParaRPr lang="en-I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ECCC7C-C837-6F15-F90E-AC9A357B072A}"/>
                </a:ext>
              </a:extLst>
            </p:cNvPr>
            <p:cNvSpPr txBox="1"/>
            <p:nvPr/>
          </p:nvSpPr>
          <p:spPr>
            <a:xfrm flipH="1">
              <a:off x="7499416" y="2536936"/>
              <a:ext cx="1673493" cy="33855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Composer</a:t>
              </a:r>
              <a:endParaRPr lang="en-I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56F2BED-E45E-1E0E-8F5F-28968DE1BD13}"/>
                </a:ext>
              </a:extLst>
            </p:cNvPr>
            <p:cNvSpPr txBox="1"/>
            <p:nvPr/>
          </p:nvSpPr>
          <p:spPr>
            <a:xfrm flipH="1">
              <a:off x="6626142" y="4101197"/>
              <a:ext cx="1673493" cy="33855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Too Expensive</a:t>
              </a:r>
              <a:endParaRPr lang="en-I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BA62C8C-1C0B-7789-69FF-24BC085CA54B}"/>
                </a:ext>
              </a:extLst>
            </p:cNvPr>
            <p:cNvCxnSpPr>
              <a:stCxn id="49" idx="2"/>
              <a:endCxn id="45" idx="3"/>
            </p:cNvCxnSpPr>
            <p:nvPr/>
          </p:nvCxnSpPr>
          <p:spPr>
            <a:xfrm flipH="1">
              <a:off x="7822009" y="2875490"/>
              <a:ext cx="514153" cy="715446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DAEAFB4-8043-9879-3815-8542D508E8FD}"/>
                </a:ext>
              </a:extLst>
            </p:cNvPr>
            <p:cNvCxnSpPr>
              <a:cxnSpLocks/>
              <a:stCxn id="48" idx="2"/>
              <a:endCxn id="45" idx="1"/>
            </p:cNvCxnSpPr>
            <p:nvPr/>
          </p:nvCxnSpPr>
          <p:spPr>
            <a:xfrm>
              <a:off x="6503712" y="2871780"/>
              <a:ext cx="614014" cy="719156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0A340587-EAD6-2C50-0827-0294CEDFD804}"/>
              </a:ext>
            </a:extLst>
          </p:cNvPr>
          <p:cNvGrpSpPr/>
          <p:nvPr/>
        </p:nvGrpSpPr>
        <p:grpSpPr>
          <a:xfrm>
            <a:off x="354620" y="5180572"/>
            <a:ext cx="5601349" cy="2871800"/>
            <a:chOff x="354620" y="5180572"/>
            <a:chExt cx="5601349" cy="2871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2426D3F-2AFC-00BB-5AFF-6C24C9E6F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54620" y="5180572"/>
              <a:ext cx="5601349" cy="110682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0A9D06F-A401-AF07-73B8-15CEEF1DE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63002" y="6827964"/>
              <a:ext cx="5533813" cy="8602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DE7D41-8074-4EFB-67B1-E7743D857F35}"/>
                </a:ext>
              </a:extLst>
            </p:cNvPr>
            <p:cNvSpPr txBox="1"/>
            <p:nvPr/>
          </p:nvSpPr>
          <p:spPr>
            <a:xfrm>
              <a:off x="613398" y="6287972"/>
              <a:ext cx="5083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1: For Data Ingestion Automation</a:t>
              </a:r>
              <a:endPara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8D78217-ABA4-2EE3-BC9D-73E685198A0F}"/>
                </a:ext>
              </a:extLst>
            </p:cNvPr>
            <p:cNvSpPr txBox="1"/>
            <p:nvPr/>
          </p:nvSpPr>
          <p:spPr>
            <a:xfrm>
              <a:off x="2040019" y="7652262"/>
              <a:ext cx="15540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Solution 1</a:t>
              </a:r>
              <a:endPara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09E32BF-BF09-0606-E395-8204B7D28523}"/>
              </a:ext>
            </a:extLst>
          </p:cNvPr>
          <p:cNvSpPr txBox="1"/>
          <p:nvPr/>
        </p:nvSpPr>
        <p:spPr>
          <a:xfrm>
            <a:off x="6112199" y="7797815"/>
            <a:ext cx="411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2: Costly component GCP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4AD4E0C0-D4C8-AC3D-6938-24810D83B287}"/>
              </a:ext>
            </a:extLst>
          </p:cNvPr>
          <p:cNvGrpSpPr/>
          <p:nvPr/>
        </p:nvGrpSpPr>
        <p:grpSpPr>
          <a:xfrm>
            <a:off x="325131" y="8209316"/>
            <a:ext cx="8567700" cy="2267838"/>
            <a:chOff x="277003" y="8209316"/>
            <a:chExt cx="8567700" cy="226783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BB9252-211A-96BD-903A-0AD7FEAFEADA}"/>
                </a:ext>
              </a:extLst>
            </p:cNvPr>
            <p:cNvSpPr txBox="1"/>
            <p:nvPr/>
          </p:nvSpPr>
          <p:spPr>
            <a:xfrm>
              <a:off x="395657" y="9998211"/>
              <a:ext cx="15540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Solution 2:</a:t>
              </a:r>
              <a:endPara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4" name="Picture 20" descr="Google Cloud Platform Google Storage Cloud computing Google App Engine,  cloud computing, blue, angle, cloud png | PNGWing">
              <a:extLst>
                <a:ext uri="{FF2B5EF4-FFF2-40B4-BE49-F238E27FC236}">
                  <a16:creationId xmlns:a16="http://schemas.microsoft.com/office/drawing/2014/main" id="{81005AF1-A196-6F7D-9610-D7207B45B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2320" b="95360" l="2500" r="96957">
                          <a14:foregroundMark x1="23913" y1="16484" x2="23913" y2="16484"/>
                          <a14:foregroundMark x1="46522" y1="8181" x2="8913" y2="62149"/>
                          <a14:foregroundMark x1="32283" y1="45543" x2="67283" y2="41270"/>
                          <a14:foregroundMark x1="67283" y1="41270" x2="35543" y2="9524"/>
                          <a14:foregroundMark x1="35543" y1="9524" x2="51304" y2="9890"/>
                          <a14:foregroundMark x1="51304" y1="9890" x2="76957" y2="23687"/>
                          <a14:foregroundMark x1="76957" y1="23687" x2="97065" y2="56288"/>
                          <a14:foregroundMark x1="97065" y1="56288" x2="96739" y2="56899"/>
                          <a14:foregroundMark x1="35109" y1="38828" x2="47935" y2="40293"/>
                          <a14:foregroundMark x1="35000" y1="54701" x2="64783" y2="57631"/>
                          <a14:foregroundMark x1="64783" y1="57631" x2="45652" y2="60195"/>
                          <a14:foregroundMark x1="45652" y1="60195" x2="45326" y2="60195"/>
                          <a14:foregroundMark x1="45326" y1="60195" x2="26739" y2="72039"/>
                          <a14:foregroundMark x1="26739" y1="72039" x2="8152" y2="41758"/>
                          <a14:foregroundMark x1="8152" y1="41758" x2="2500" y2="44078"/>
                          <a14:foregroundMark x1="2500" y1="44078" x2="4674" y2="49695"/>
                          <a14:foregroundMark x1="37500" y1="3053" x2="50652" y2="2442"/>
                          <a14:foregroundMark x1="50652" y1="2442" x2="51087" y2="2442"/>
                          <a14:foregroundMark x1="34565" y1="93284" x2="53152" y2="95360"/>
                          <a14:foregroundMark x1="64457" y1="67643" x2="64891" y2="44567"/>
                          <a14:backgroundMark x1="5652" y1="2320" x2="10652" y2="488"/>
                          <a14:backgroundMark x1="10652" y1="488" x2="14130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02" y="8305570"/>
              <a:ext cx="742203" cy="660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Google Cloud Run Logo PNG Vector (SVG) Free Download">
              <a:extLst>
                <a:ext uri="{FF2B5EF4-FFF2-40B4-BE49-F238E27FC236}">
                  <a16:creationId xmlns:a16="http://schemas.microsoft.com/office/drawing/2014/main" id="{F6A264AC-7625-1D7C-FF88-783FBF1F3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445" y="8317602"/>
              <a:ext cx="734136" cy="660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Trigger Cloud Run with Eventarc events">
              <a:extLst>
                <a:ext uri="{FF2B5EF4-FFF2-40B4-BE49-F238E27FC236}">
                  <a16:creationId xmlns:a16="http://schemas.microsoft.com/office/drawing/2014/main" id="{7691D9B8-70FA-1030-7DB4-960A974A9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9184" y="8209316"/>
              <a:ext cx="853538" cy="860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Google, bigquery, logo Icon in Vector Logo">
              <a:extLst>
                <a:ext uri="{FF2B5EF4-FFF2-40B4-BE49-F238E27FC236}">
                  <a16:creationId xmlns:a16="http://schemas.microsoft.com/office/drawing/2014/main" id="{B2E5ED71-60AF-1CA3-7E8D-E89A47FEE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0378" y="8281508"/>
              <a:ext cx="716614" cy="716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Flexible, fast cloud app development: Cloud Functions serverless platform  is now GA | Google Cloud Blog">
              <a:extLst>
                <a:ext uri="{FF2B5EF4-FFF2-40B4-BE49-F238E27FC236}">
                  <a16:creationId xmlns:a16="http://schemas.microsoft.com/office/drawing/2014/main" id="{D7308CF6-DFA7-7D65-DCCE-40C543776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48" y="9522209"/>
              <a:ext cx="612377" cy="653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Google Cloud Platform: Going Serverless – Dave McCollough">
              <a:extLst>
                <a:ext uri="{FF2B5EF4-FFF2-40B4-BE49-F238E27FC236}">
                  <a16:creationId xmlns:a16="http://schemas.microsoft.com/office/drawing/2014/main" id="{F641B4C5-06B4-FCD9-51DA-0095E5EC39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9284" b="90716" l="7278" r="92992">
                          <a14:foregroundMark x1="7547" y1="46950" x2="9973" y2="53316"/>
                          <a14:foregroundMark x1="89218" y1="49867" x2="90566" y2="50133"/>
                          <a14:foregroundMark x1="93261" y1="53581" x2="93261" y2="53581"/>
                          <a14:foregroundMark x1="46900" y1="90716" x2="46900" y2="90716"/>
                          <a14:foregroundMark x1="32075" y1="41645" x2="32075" y2="41645"/>
                          <a14:foregroundMark x1="32075" y1="41645" x2="43127" y2="52785"/>
                          <a14:foregroundMark x1="43127" y1="52785" x2="57143" y2="51989"/>
                          <a14:foregroundMark x1="57143" y1="51989" x2="57682" y2="51459"/>
                          <a14:foregroundMark x1="57682" y1="51459" x2="49057" y2="39257"/>
                          <a14:foregroundMark x1="49057" y1="39257" x2="49326" y2="61273"/>
                          <a14:foregroundMark x1="49326" y1="61273" x2="50674" y2="63926"/>
                          <a14:foregroundMark x1="58491" y1="34218" x2="44205" y2="35279"/>
                          <a14:foregroundMark x1="44205" y1="35279" x2="32345" y2="46950"/>
                          <a14:foregroundMark x1="32345" y1="46950" x2="54717" y2="48541"/>
                          <a14:foregroundMark x1="54717" y1="48541" x2="56604" y2="32361"/>
                          <a14:foregroundMark x1="56604" y1="32361" x2="46900" y2="36605"/>
                          <a14:foregroundMark x1="46900" y1="36605" x2="32615" y2="37135"/>
                          <a14:foregroundMark x1="59030" y1="35809" x2="65768" y2="37931"/>
                          <a14:foregroundMark x1="65768" y1="37931" x2="64420" y2="34748"/>
                          <a14:foregroundMark x1="64420" y1="34748" x2="64420" y2="44297"/>
                          <a14:foregroundMark x1="64420" y1="44297" x2="68194" y2="66048"/>
                          <a14:foregroundMark x1="68194" y1="66048" x2="38544" y2="66844"/>
                          <a14:foregroundMark x1="38544" y1="66844" x2="30728" y2="54377"/>
                          <a14:foregroundMark x1="30728" y1="54377" x2="36119" y2="49602"/>
                          <a14:foregroundMark x1="36119" y1="49602" x2="38814" y2="64191"/>
                          <a14:foregroundMark x1="38814" y1="64191" x2="52561" y2="59151"/>
                          <a14:foregroundMark x1="52561" y1="59151" x2="66307" y2="64987"/>
                          <a14:foregroundMark x1="66307" y1="64987" x2="54987" y2="56764"/>
                          <a14:foregroundMark x1="54987" y1="56764" x2="53100" y2="54642"/>
                          <a14:foregroundMark x1="53100" y1="54642" x2="35580" y2="66844"/>
                          <a14:foregroundMark x1="35580" y1="66844" x2="32345" y2="673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4" t="9622" r="-3624" b="6078"/>
            <a:stretch/>
          </p:blipFill>
          <p:spPr bwMode="auto">
            <a:xfrm>
              <a:off x="6064071" y="9475507"/>
              <a:ext cx="836747" cy="71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D611EF0-DC88-3436-461E-E4726E4524CB}"/>
                </a:ext>
              </a:extLst>
            </p:cNvPr>
            <p:cNvSpPr txBox="1"/>
            <p:nvPr/>
          </p:nvSpPr>
          <p:spPr>
            <a:xfrm flipH="1">
              <a:off x="277003" y="9038068"/>
              <a:ext cx="12991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GCS Bucket</a:t>
              </a:r>
              <a:endParaRPr lang="en-I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F2438DE7-9686-EEF5-E5BD-E866C38AA3B0}"/>
                </a:ext>
              </a:extLst>
            </p:cNvPr>
            <p:cNvSpPr txBox="1"/>
            <p:nvPr/>
          </p:nvSpPr>
          <p:spPr>
            <a:xfrm flipH="1">
              <a:off x="1570267" y="9050845"/>
              <a:ext cx="12991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Eventarc</a:t>
              </a:r>
              <a:endParaRPr lang="en-I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E02BA9C-3F8E-E368-E782-913071AF78B6}"/>
                </a:ext>
              </a:extLst>
            </p:cNvPr>
            <p:cNvSpPr txBox="1"/>
            <p:nvPr/>
          </p:nvSpPr>
          <p:spPr>
            <a:xfrm flipH="1">
              <a:off x="2916766" y="8998122"/>
              <a:ext cx="12991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Run</a:t>
              </a:r>
              <a:endParaRPr lang="en-I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872D438F-F9EE-ABE3-B1F2-C239CCBDE322}"/>
                </a:ext>
              </a:extLst>
            </p:cNvPr>
            <p:cNvSpPr txBox="1"/>
            <p:nvPr/>
          </p:nvSpPr>
          <p:spPr>
            <a:xfrm flipH="1">
              <a:off x="4455775" y="8945399"/>
              <a:ext cx="12991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BigQuery</a:t>
              </a:r>
              <a:endParaRPr lang="en-I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8" name="Picture 26" descr="Google, bigquery, logo Icon in Vector Logo">
              <a:extLst>
                <a:ext uri="{FF2B5EF4-FFF2-40B4-BE49-F238E27FC236}">
                  <a16:creationId xmlns:a16="http://schemas.microsoft.com/office/drawing/2014/main" id="{E530A65A-B5E6-6CEF-1205-6FC5DAC4F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173" y="9465398"/>
              <a:ext cx="716614" cy="716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F964EE34-CCC0-0111-34EF-3FB4D2571729}"/>
                </a:ext>
              </a:extLst>
            </p:cNvPr>
            <p:cNvSpPr txBox="1"/>
            <p:nvPr/>
          </p:nvSpPr>
          <p:spPr>
            <a:xfrm flipH="1">
              <a:off x="7545570" y="10129289"/>
              <a:ext cx="12991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BigQuery</a:t>
              </a:r>
              <a:endParaRPr lang="en-I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65DAB965-CD08-775A-53E0-06ABA85641B9}"/>
                </a:ext>
              </a:extLst>
            </p:cNvPr>
            <p:cNvSpPr txBox="1"/>
            <p:nvPr/>
          </p:nvSpPr>
          <p:spPr>
            <a:xfrm flipH="1">
              <a:off x="3745420" y="10129289"/>
              <a:ext cx="12991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Scheduler</a:t>
              </a:r>
              <a:endParaRPr lang="en-I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8FF53CF6-4852-3CAA-EE91-94C537455326}"/>
                </a:ext>
              </a:extLst>
            </p:cNvPr>
            <p:cNvSpPr txBox="1"/>
            <p:nvPr/>
          </p:nvSpPr>
          <p:spPr>
            <a:xfrm flipH="1">
              <a:off x="5924061" y="10138600"/>
              <a:ext cx="12991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Workflow</a:t>
              </a:r>
              <a:endParaRPr lang="en-I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2CCE4AB5-06B6-F097-CA43-3A8DED13F1D7}"/>
                </a:ext>
              </a:extLst>
            </p:cNvPr>
            <p:cNvCxnSpPr>
              <a:cxnSpLocks/>
              <a:stCxn id="1044" idx="3"/>
              <a:endCxn id="1048" idx="1"/>
            </p:cNvCxnSpPr>
            <p:nvPr/>
          </p:nvCxnSpPr>
          <p:spPr>
            <a:xfrm>
              <a:off x="1105205" y="8635931"/>
              <a:ext cx="643979" cy="3489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Arrow Connector 1044">
              <a:extLst>
                <a:ext uri="{FF2B5EF4-FFF2-40B4-BE49-F238E27FC236}">
                  <a16:creationId xmlns:a16="http://schemas.microsoft.com/office/drawing/2014/main" id="{DAC36D47-FE44-896D-74C7-1F4B10B34666}"/>
                </a:ext>
              </a:extLst>
            </p:cNvPr>
            <p:cNvCxnSpPr>
              <a:cxnSpLocks/>
              <a:stCxn id="1048" idx="3"/>
              <a:endCxn id="1046" idx="1"/>
            </p:cNvCxnSpPr>
            <p:nvPr/>
          </p:nvCxnSpPr>
          <p:spPr>
            <a:xfrm>
              <a:off x="2602722" y="8639420"/>
              <a:ext cx="640723" cy="8543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696AA4A5-A391-0028-9394-14C67F3B174C}"/>
                </a:ext>
              </a:extLst>
            </p:cNvPr>
            <p:cNvCxnSpPr>
              <a:cxnSpLocks/>
              <a:stCxn id="1046" idx="3"/>
              <a:endCxn id="1050" idx="1"/>
            </p:cNvCxnSpPr>
            <p:nvPr/>
          </p:nvCxnSpPr>
          <p:spPr>
            <a:xfrm flipV="1">
              <a:off x="3977581" y="8639815"/>
              <a:ext cx="702797" cy="8148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>
              <a:extLst>
                <a:ext uri="{FF2B5EF4-FFF2-40B4-BE49-F238E27FC236}">
                  <a16:creationId xmlns:a16="http://schemas.microsoft.com/office/drawing/2014/main" id="{7743A081-4961-E1CB-372D-0B55A0ED85E2}"/>
                </a:ext>
              </a:extLst>
            </p:cNvPr>
            <p:cNvCxnSpPr>
              <a:cxnSpLocks/>
              <a:endCxn id="1052" idx="0"/>
            </p:cNvCxnSpPr>
            <p:nvPr/>
          </p:nvCxnSpPr>
          <p:spPr>
            <a:xfrm flipH="1">
              <a:off x="4400337" y="9107235"/>
              <a:ext cx="271659" cy="414974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Arrow Connector 1072">
              <a:extLst>
                <a:ext uri="{FF2B5EF4-FFF2-40B4-BE49-F238E27FC236}">
                  <a16:creationId xmlns:a16="http://schemas.microsoft.com/office/drawing/2014/main" id="{385DDC52-6AF8-8B54-7CEE-BD1CB0F1E270}"/>
                </a:ext>
              </a:extLst>
            </p:cNvPr>
            <p:cNvCxnSpPr>
              <a:cxnSpLocks/>
              <a:stCxn id="1052" idx="3"/>
              <a:endCxn id="1054" idx="1"/>
            </p:cNvCxnSpPr>
            <p:nvPr/>
          </p:nvCxnSpPr>
          <p:spPr>
            <a:xfrm flipV="1">
              <a:off x="4706525" y="9833901"/>
              <a:ext cx="1357546" cy="1520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>
              <a:extLst>
                <a:ext uri="{FF2B5EF4-FFF2-40B4-BE49-F238E27FC236}">
                  <a16:creationId xmlns:a16="http://schemas.microsoft.com/office/drawing/2014/main" id="{6C532C7E-2BB6-EE11-E660-A26A26EB140A}"/>
                </a:ext>
              </a:extLst>
            </p:cNvPr>
            <p:cNvCxnSpPr>
              <a:cxnSpLocks/>
              <a:endCxn id="1028" idx="1"/>
            </p:cNvCxnSpPr>
            <p:nvPr/>
          </p:nvCxnSpPr>
          <p:spPr>
            <a:xfrm flipV="1">
              <a:off x="6797328" y="9823705"/>
              <a:ext cx="972845" cy="10196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>
              <a:extLst>
                <a:ext uri="{FF2B5EF4-FFF2-40B4-BE49-F238E27FC236}">
                  <a16:creationId xmlns:a16="http://schemas.microsoft.com/office/drawing/2014/main" id="{48EB0F85-0029-DFC8-3837-39DE8CBD3D3A}"/>
                </a:ext>
              </a:extLst>
            </p:cNvPr>
            <p:cNvCxnSpPr>
              <a:cxnSpLocks/>
              <a:stCxn id="1050" idx="3"/>
              <a:endCxn id="1083" idx="1"/>
            </p:cNvCxnSpPr>
            <p:nvPr/>
          </p:nvCxnSpPr>
          <p:spPr>
            <a:xfrm flipV="1">
              <a:off x="5396992" y="8628319"/>
              <a:ext cx="1459930" cy="11496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3" name="Picture 32" descr="Extend Google Looker with AtScale - Case Study | AtScale">
              <a:extLst>
                <a:ext uri="{FF2B5EF4-FFF2-40B4-BE49-F238E27FC236}">
                  <a16:creationId xmlns:a16="http://schemas.microsoft.com/office/drawing/2014/main" id="{BFFFC5F2-0C41-E787-6DF2-E8627A8AE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6922" y="8238119"/>
              <a:ext cx="486449" cy="78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86" name="Straight Arrow Connector 1085">
              <a:extLst>
                <a:ext uri="{FF2B5EF4-FFF2-40B4-BE49-F238E27FC236}">
                  <a16:creationId xmlns:a16="http://schemas.microsoft.com/office/drawing/2014/main" id="{71AB794A-EF64-9DCD-BFDC-2983137A6851}"/>
                </a:ext>
              </a:extLst>
            </p:cNvPr>
            <p:cNvCxnSpPr>
              <a:cxnSpLocks/>
              <a:stCxn id="1028" idx="0"/>
              <a:endCxn id="1083" idx="3"/>
            </p:cNvCxnSpPr>
            <p:nvPr/>
          </p:nvCxnSpPr>
          <p:spPr>
            <a:xfrm flipH="1" flipV="1">
              <a:off x="7343371" y="8628319"/>
              <a:ext cx="785109" cy="837079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9" name="TextBox 1088">
              <a:extLst>
                <a:ext uri="{FF2B5EF4-FFF2-40B4-BE49-F238E27FC236}">
                  <a16:creationId xmlns:a16="http://schemas.microsoft.com/office/drawing/2014/main" id="{BE80B1D4-E5A7-B99E-A3CE-7D2BC0CED509}"/>
                </a:ext>
              </a:extLst>
            </p:cNvPr>
            <p:cNvSpPr txBox="1"/>
            <p:nvPr/>
          </p:nvSpPr>
          <p:spPr>
            <a:xfrm flipH="1">
              <a:off x="6436792" y="9003731"/>
              <a:ext cx="12991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Looker</a:t>
              </a:r>
              <a:endParaRPr lang="en-I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645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C86332EB-3EF2-CDCC-AC6D-12C70EB4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033" y="4362054"/>
            <a:ext cx="3108469" cy="310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70623-0C15-676B-4BB3-2CF9CA8A1151}"/>
              </a:ext>
            </a:extLst>
          </p:cNvPr>
          <p:cNvSpPr txBox="1"/>
          <p:nvPr/>
        </p:nvSpPr>
        <p:spPr>
          <a:xfrm>
            <a:off x="0" y="1093589"/>
            <a:ext cx="10242792" cy="238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41" b="1" dirty="0">
                <a:latin typeface="Abadi" panose="020B0604020104020204" pitchFamily="34" charset="0"/>
              </a:rPr>
              <a:t>Download Applications </a:t>
            </a:r>
          </a:p>
          <a:p>
            <a:pPr algn="ctr"/>
            <a:r>
              <a:rPr lang="en-US" sz="7441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</a:rPr>
              <a:t>Without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8623C-83AE-083D-03B4-FA3364112FE2}"/>
              </a:ext>
            </a:extLst>
          </p:cNvPr>
          <p:cNvSpPr txBox="1"/>
          <p:nvPr/>
        </p:nvSpPr>
        <p:spPr>
          <a:xfrm>
            <a:off x="1126702" y="3168229"/>
            <a:ext cx="7989387" cy="1351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185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</a:rPr>
              <a:t>Microsoft Store</a:t>
            </a:r>
            <a:endParaRPr lang="en-IN" sz="8185" b="1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E2A41-9CF5-2B85-0158-8B61D42A1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" t="29088" b="21821"/>
          <a:stretch/>
        </p:blipFill>
        <p:spPr>
          <a:xfrm rot="19328979">
            <a:off x="7652135" y="2670649"/>
            <a:ext cx="8339461" cy="3160699"/>
          </a:xfrm>
          <a:prstGeom prst="rect">
            <a:avLst/>
          </a:prstGeom>
        </p:spPr>
      </p:pic>
      <p:pic>
        <p:nvPicPr>
          <p:cNvPr id="1028" name="Picture 4" descr="Error Cross PNG Transparent Images Free Download | Vector ...">
            <a:extLst>
              <a:ext uri="{FF2B5EF4-FFF2-40B4-BE49-F238E27FC236}">
                <a16:creationId xmlns:a16="http://schemas.microsoft.com/office/drawing/2014/main" id="{E29BC60D-7C95-717E-7CBE-9E566ED45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89" r="90556">
                        <a14:foregroundMark x1="90556" y1="58333" x2="90556" y2="58333"/>
                        <a14:foregroundMark x1="8889" y1="28333" x2="8889" y2="2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4" t="12290" b="16136"/>
          <a:stretch/>
        </p:blipFill>
        <p:spPr bwMode="auto">
          <a:xfrm rot="681432">
            <a:off x="724879" y="6641813"/>
            <a:ext cx="2015094" cy="15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33E02-44BD-BE99-9DF4-80FDC1F1A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856216"/>
            <a:ext cx="15119350" cy="1622436"/>
          </a:xfrm>
          <a:prstGeom prst="rect">
            <a:avLst/>
          </a:prstGeom>
        </p:spPr>
      </p:pic>
      <p:pic>
        <p:nvPicPr>
          <p:cNvPr id="2" name="Picture 2" descr="Powershell API - Developer docs, APIs, SDKs, and auth. | API Tracker">
            <a:extLst>
              <a:ext uri="{FF2B5EF4-FFF2-40B4-BE49-F238E27FC236}">
                <a16:creationId xmlns:a16="http://schemas.microsoft.com/office/drawing/2014/main" id="{C49401F5-00B7-7258-0431-7AD04881C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84" y="4362053"/>
            <a:ext cx="3044939" cy="304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27,100+ Green Tick Stock Photos, Pictures &amp; Royalty-Free Images - iStock | Green  tick mark, Green tick icon, Green tick red cross">
            <a:extLst>
              <a:ext uri="{FF2B5EF4-FFF2-40B4-BE49-F238E27FC236}">
                <a16:creationId xmlns:a16="http://schemas.microsoft.com/office/drawing/2014/main" id="{D57A7ACA-0722-95E6-9C8B-E69F818D7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2" t="20863" r="17062" b="22464"/>
          <a:stretch/>
        </p:blipFill>
        <p:spPr bwMode="auto">
          <a:xfrm>
            <a:off x="6018235" y="6398765"/>
            <a:ext cx="1839907" cy="139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FEF8BC-2A5D-134C-D8C3-9AB3F15DC442}"/>
              </a:ext>
            </a:extLst>
          </p:cNvPr>
          <p:cNvSpPr txBox="1"/>
          <p:nvPr/>
        </p:nvSpPr>
        <p:spPr>
          <a:xfrm>
            <a:off x="11007440" y="6601082"/>
            <a:ext cx="4139783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2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</a:rPr>
              <a:t>PowerShell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2F8151-601B-C465-D9AD-79A908E379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823" b="5663"/>
          <a:stretch/>
        </p:blipFill>
        <p:spPr>
          <a:xfrm>
            <a:off x="0" y="1093589"/>
            <a:ext cx="15147223" cy="84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2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839</TotalTime>
  <Words>195</Words>
  <Application>Microsoft Office PowerPoint</Application>
  <PresentationFormat>Custom</PresentationFormat>
  <Paragraphs>43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Abadi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Tiwari F</dc:creator>
  <cp:lastModifiedBy>Shubham Tiwari F</cp:lastModifiedBy>
  <cp:revision>1</cp:revision>
  <dcterms:created xsi:type="dcterms:W3CDTF">2023-06-07T16:38:36Z</dcterms:created>
  <dcterms:modified xsi:type="dcterms:W3CDTF">2023-07-07T08:34:02Z</dcterms:modified>
</cp:coreProperties>
</file>